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8"/>
  </p:notesMasterIdLst>
  <p:handoutMasterIdLst>
    <p:handoutMasterId r:id="rId59"/>
  </p:handoutMasterIdLst>
  <p:sldIdLst>
    <p:sldId id="256" r:id="rId5"/>
    <p:sldId id="604" r:id="rId6"/>
    <p:sldId id="607" r:id="rId7"/>
    <p:sldId id="606" r:id="rId8"/>
    <p:sldId id="605" r:id="rId9"/>
    <p:sldId id="567" r:id="rId10"/>
    <p:sldId id="568" r:id="rId11"/>
    <p:sldId id="569" r:id="rId12"/>
    <p:sldId id="570" r:id="rId13"/>
    <p:sldId id="571" r:id="rId14"/>
    <p:sldId id="572" r:id="rId15"/>
    <p:sldId id="573" r:id="rId16"/>
    <p:sldId id="574" r:id="rId17"/>
    <p:sldId id="575" r:id="rId18"/>
    <p:sldId id="576" r:id="rId19"/>
    <p:sldId id="577" r:id="rId20"/>
    <p:sldId id="578" r:id="rId21"/>
    <p:sldId id="579" r:id="rId22"/>
    <p:sldId id="580" r:id="rId23"/>
    <p:sldId id="581" r:id="rId24"/>
    <p:sldId id="582" r:id="rId25"/>
    <p:sldId id="583" r:id="rId26"/>
    <p:sldId id="584" r:id="rId27"/>
    <p:sldId id="585" r:id="rId28"/>
    <p:sldId id="586" r:id="rId29"/>
    <p:sldId id="587" r:id="rId30"/>
    <p:sldId id="588" r:id="rId31"/>
    <p:sldId id="589" r:id="rId32"/>
    <p:sldId id="590" r:id="rId33"/>
    <p:sldId id="548" r:id="rId34"/>
    <p:sldId id="561" r:id="rId35"/>
    <p:sldId id="562" r:id="rId36"/>
    <p:sldId id="549" r:id="rId37"/>
    <p:sldId id="563" r:id="rId38"/>
    <p:sldId id="552" r:id="rId39"/>
    <p:sldId id="564" r:id="rId40"/>
    <p:sldId id="554" r:id="rId41"/>
    <p:sldId id="565" r:id="rId42"/>
    <p:sldId id="558" r:id="rId43"/>
    <p:sldId id="566" r:id="rId44"/>
    <p:sldId id="560" r:id="rId45"/>
    <p:sldId id="591" r:id="rId46"/>
    <p:sldId id="592" r:id="rId47"/>
    <p:sldId id="593" r:id="rId48"/>
    <p:sldId id="594" r:id="rId49"/>
    <p:sldId id="595" r:id="rId50"/>
    <p:sldId id="596" r:id="rId51"/>
    <p:sldId id="597" r:id="rId52"/>
    <p:sldId id="598" r:id="rId53"/>
    <p:sldId id="599" r:id="rId54"/>
    <p:sldId id="600" r:id="rId55"/>
    <p:sldId id="601" r:id="rId56"/>
    <p:sldId id="602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3"/>
    <a:srgbClr val="0193CF"/>
    <a:srgbClr val="5CC006"/>
    <a:srgbClr val="3CDBBF"/>
    <a:srgbClr val="EA192E"/>
    <a:srgbClr val="F57E20"/>
    <a:srgbClr val="5AE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92A8E-A4AE-4501-9D4F-2A6C2722012C}" v="109" dt="2021-08-27T17:17:29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6604" autoAdjust="0"/>
  </p:normalViewPr>
  <p:slideViewPr>
    <p:cSldViewPr snapToGrid="0">
      <p:cViewPr varScale="1">
        <p:scale>
          <a:sx n="95" d="100"/>
          <a:sy n="95" d="100"/>
        </p:scale>
        <p:origin x="17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ttany Pike" userId="4f298a90-8aae-4bf7-89d5-abc4af17a7cb" providerId="ADAL" clId="{51392A8E-A4AE-4501-9D4F-2A6C2722012C}"/>
    <pc:docChg chg="undo custSel addSld delSld modSld sldOrd modMainMaster">
      <pc:chgData name="Brittany Pike" userId="4f298a90-8aae-4bf7-89d5-abc4af17a7cb" providerId="ADAL" clId="{51392A8E-A4AE-4501-9D4F-2A6C2722012C}" dt="2021-08-27T17:20:35.941" v="1922" actId="20577"/>
      <pc:docMkLst>
        <pc:docMk/>
      </pc:docMkLst>
      <pc:sldChg chg="addSp delSp modSp mod">
        <pc:chgData name="Brittany Pike" userId="4f298a90-8aae-4bf7-89d5-abc4af17a7cb" providerId="ADAL" clId="{51392A8E-A4AE-4501-9D4F-2A6C2722012C}" dt="2021-08-27T15:02:38.670" v="172" actId="14100"/>
        <pc:sldMkLst>
          <pc:docMk/>
          <pc:sldMk cId="144790495" sldId="256"/>
        </pc:sldMkLst>
        <pc:spChg chg="del">
          <ac:chgData name="Brittany Pike" userId="4f298a90-8aae-4bf7-89d5-abc4af17a7cb" providerId="ADAL" clId="{51392A8E-A4AE-4501-9D4F-2A6C2722012C}" dt="2021-08-27T14:33:09.329" v="46" actId="478"/>
          <ac:spMkLst>
            <pc:docMk/>
            <pc:sldMk cId="144790495" sldId="256"/>
            <ac:spMk id="3" creationId="{00000000-0000-0000-0000-000000000000}"/>
          </ac:spMkLst>
        </pc:spChg>
        <pc:spChg chg="add del mod">
          <ac:chgData name="Brittany Pike" userId="4f298a90-8aae-4bf7-89d5-abc4af17a7cb" providerId="ADAL" clId="{51392A8E-A4AE-4501-9D4F-2A6C2722012C}" dt="2021-08-27T14:33:11.176" v="47" actId="478"/>
          <ac:spMkLst>
            <pc:docMk/>
            <pc:sldMk cId="144790495" sldId="256"/>
            <ac:spMk id="7" creationId="{2A3CCF31-879E-4AE6-876D-36294B932FBA}"/>
          </ac:spMkLst>
        </pc:spChg>
        <pc:spChg chg="add mod">
          <ac:chgData name="Brittany Pike" userId="4f298a90-8aae-4bf7-89d5-abc4af17a7cb" providerId="ADAL" clId="{51392A8E-A4AE-4501-9D4F-2A6C2722012C}" dt="2021-08-27T15:02:38.670" v="172" actId="14100"/>
          <ac:spMkLst>
            <pc:docMk/>
            <pc:sldMk cId="144790495" sldId="256"/>
            <ac:spMk id="8" creationId="{637D93B0-4F48-44D7-A79D-EFE7BA1ED6E7}"/>
          </ac:spMkLst>
        </pc:spChg>
        <pc:spChg chg="add mod">
          <ac:chgData name="Brittany Pike" userId="4f298a90-8aae-4bf7-89d5-abc4af17a7cb" providerId="ADAL" clId="{51392A8E-A4AE-4501-9D4F-2A6C2722012C}" dt="2021-08-27T15:02:36.243" v="171" actId="14100"/>
          <ac:spMkLst>
            <pc:docMk/>
            <pc:sldMk cId="144790495" sldId="256"/>
            <ac:spMk id="9" creationId="{9D609859-1229-45EB-8ED1-6C2FA00881FF}"/>
          </ac:spMkLst>
        </pc:spChg>
        <pc:picChg chg="del">
          <ac:chgData name="Brittany Pike" userId="4f298a90-8aae-4bf7-89d5-abc4af17a7cb" providerId="ADAL" clId="{51392A8E-A4AE-4501-9D4F-2A6C2722012C}" dt="2021-08-27T14:33:12.092" v="48" actId="478"/>
          <ac:picMkLst>
            <pc:docMk/>
            <pc:sldMk cId="144790495" sldId="256"/>
            <ac:picMk id="2" creationId="{0229F7E0-90F1-48DC-8AC5-702F6B963D07}"/>
          </ac:picMkLst>
        </pc:picChg>
        <pc:picChg chg="del">
          <ac:chgData name="Brittany Pike" userId="4f298a90-8aae-4bf7-89d5-abc4af17a7cb" providerId="ADAL" clId="{51392A8E-A4AE-4501-9D4F-2A6C2722012C}" dt="2021-08-27T14:33:12.575" v="49" actId="478"/>
          <ac:picMkLst>
            <pc:docMk/>
            <pc:sldMk cId="144790495" sldId="256"/>
            <ac:picMk id="4" creationId="{EB73DDBA-00A2-415F-851F-D3B6088D0938}"/>
          </ac:picMkLst>
        </pc:picChg>
        <pc:picChg chg="del">
          <ac:chgData name="Brittany Pike" userId="4f298a90-8aae-4bf7-89d5-abc4af17a7cb" providerId="ADAL" clId="{51392A8E-A4AE-4501-9D4F-2A6C2722012C}" dt="2021-08-27T14:33:12.995" v="50" actId="478"/>
          <ac:picMkLst>
            <pc:docMk/>
            <pc:sldMk cId="144790495" sldId="256"/>
            <ac:picMk id="5" creationId="{AB91CCA3-5D4D-462E-A0B7-8DEFBE3E29AC}"/>
          </ac:picMkLst>
        </pc:picChg>
      </pc:sldChg>
      <pc:sldChg chg="del">
        <pc:chgData name="Brittany Pike" userId="4f298a90-8aae-4bf7-89d5-abc4af17a7cb" providerId="ADAL" clId="{51392A8E-A4AE-4501-9D4F-2A6C2722012C}" dt="2021-08-27T14:32:21.448" v="2" actId="47"/>
        <pc:sldMkLst>
          <pc:docMk/>
          <pc:sldMk cId="3099525837" sldId="358"/>
        </pc:sldMkLst>
      </pc:sldChg>
      <pc:sldChg chg="del">
        <pc:chgData name="Brittany Pike" userId="4f298a90-8aae-4bf7-89d5-abc4af17a7cb" providerId="ADAL" clId="{51392A8E-A4AE-4501-9D4F-2A6C2722012C}" dt="2021-08-27T14:32:20.526" v="1" actId="47"/>
        <pc:sldMkLst>
          <pc:docMk/>
          <pc:sldMk cId="2745102717" sldId="497"/>
        </pc:sldMkLst>
      </pc:sldChg>
      <pc:sldChg chg="del">
        <pc:chgData name="Brittany Pike" userId="4f298a90-8aae-4bf7-89d5-abc4af17a7cb" providerId="ADAL" clId="{51392A8E-A4AE-4501-9D4F-2A6C2722012C}" dt="2021-08-27T14:33:05.412" v="45" actId="47"/>
        <pc:sldMkLst>
          <pc:docMk/>
          <pc:sldMk cId="3477797914" sldId="529"/>
        </pc:sldMkLst>
      </pc:sldChg>
      <pc:sldChg chg="del">
        <pc:chgData name="Brittany Pike" userId="4f298a90-8aae-4bf7-89d5-abc4af17a7cb" providerId="ADAL" clId="{51392A8E-A4AE-4501-9D4F-2A6C2722012C}" dt="2021-08-27T14:34:51.880" v="51" actId="47"/>
        <pc:sldMkLst>
          <pc:docMk/>
          <pc:sldMk cId="26554329" sldId="532"/>
        </pc:sldMkLst>
      </pc:sldChg>
      <pc:sldChg chg="del">
        <pc:chgData name="Brittany Pike" userId="4f298a90-8aae-4bf7-89d5-abc4af17a7cb" providerId="ADAL" clId="{51392A8E-A4AE-4501-9D4F-2A6C2722012C}" dt="2021-08-27T14:32:19.743" v="0" actId="47"/>
        <pc:sldMkLst>
          <pc:docMk/>
          <pc:sldMk cId="2485069464" sldId="536"/>
        </pc:sldMkLst>
      </pc:sldChg>
      <pc:sldChg chg="del">
        <pc:chgData name="Brittany Pike" userId="4f298a90-8aae-4bf7-89d5-abc4af17a7cb" providerId="ADAL" clId="{51392A8E-A4AE-4501-9D4F-2A6C2722012C}" dt="2021-08-27T14:32:33.088" v="7" actId="47"/>
        <pc:sldMkLst>
          <pc:docMk/>
          <pc:sldMk cId="2206798123" sldId="537"/>
        </pc:sldMkLst>
      </pc:sldChg>
      <pc:sldChg chg="add del">
        <pc:chgData name="Brittany Pike" userId="4f298a90-8aae-4bf7-89d5-abc4af17a7cb" providerId="ADAL" clId="{51392A8E-A4AE-4501-9D4F-2A6C2722012C}" dt="2021-08-27T14:32:46.677" v="31" actId="47"/>
        <pc:sldMkLst>
          <pc:docMk/>
          <pc:sldMk cId="3222120148" sldId="538"/>
        </pc:sldMkLst>
      </pc:sldChg>
      <pc:sldChg chg="addSp delSp modSp mod ord">
        <pc:chgData name="Brittany Pike" userId="4f298a90-8aae-4bf7-89d5-abc4af17a7cb" providerId="ADAL" clId="{51392A8E-A4AE-4501-9D4F-2A6C2722012C}" dt="2021-08-27T15:03:38.140" v="289" actId="1035"/>
        <pc:sldMkLst>
          <pc:docMk/>
          <pc:sldMk cId="3434179663" sldId="548"/>
        </pc:sldMkLst>
        <pc:spChg chg="del">
          <ac:chgData name="Brittany Pike" userId="4f298a90-8aae-4bf7-89d5-abc4af17a7cb" providerId="ADAL" clId="{51392A8E-A4AE-4501-9D4F-2A6C2722012C}" dt="2021-08-27T14:32:25.933" v="3" actId="478"/>
          <ac:spMkLst>
            <pc:docMk/>
            <pc:sldMk cId="3434179663" sldId="548"/>
            <ac:spMk id="2" creationId="{EEF4AED6-F6DB-4E20-A239-2042C0934286}"/>
          </ac:spMkLst>
        </pc:spChg>
        <pc:spChg chg="add del mod">
          <ac:chgData name="Brittany Pike" userId="4f298a90-8aae-4bf7-89d5-abc4af17a7cb" providerId="ADAL" clId="{51392A8E-A4AE-4501-9D4F-2A6C2722012C}" dt="2021-08-27T14:45:28.909" v="82" actId="47"/>
          <ac:spMkLst>
            <pc:docMk/>
            <pc:sldMk cId="3434179663" sldId="548"/>
            <ac:spMk id="3" creationId="{D50E0577-18BF-460D-9566-AA8E31D95434}"/>
          </ac:spMkLst>
        </pc:spChg>
        <pc:spChg chg="add mod">
          <ac:chgData name="Brittany Pike" userId="4f298a90-8aae-4bf7-89d5-abc4af17a7cb" providerId="ADAL" clId="{51392A8E-A4AE-4501-9D4F-2A6C2722012C}" dt="2021-08-27T15:03:38.140" v="289" actId="1035"/>
          <ac:spMkLst>
            <pc:docMk/>
            <pc:sldMk cId="3434179663" sldId="548"/>
            <ac:spMk id="5" creationId="{8177A5E2-85CE-40BE-BA6D-B1FB792D3326}"/>
          </ac:spMkLst>
        </pc:spChg>
        <pc:picChg chg="del mod">
          <ac:chgData name="Brittany Pike" userId="4f298a90-8aae-4bf7-89d5-abc4af17a7cb" providerId="ADAL" clId="{51392A8E-A4AE-4501-9D4F-2A6C2722012C}" dt="2021-08-27T14:45:06.204" v="75" actId="478"/>
          <ac:picMkLst>
            <pc:docMk/>
            <pc:sldMk cId="3434179663" sldId="548"/>
            <ac:picMk id="6" creationId="{1DA88A01-045B-40C4-99E9-FF2FCD3BCD40}"/>
          </ac:picMkLst>
        </pc:picChg>
      </pc:sldChg>
      <pc:sldChg chg="addSp delSp modSp add del mod">
        <pc:chgData name="Brittany Pike" userId="4f298a90-8aae-4bf7-89d5-abc4af17a7cb" providerId="ADAL" clId="{51392A8E-A4AE-4501-9D4F-2A6C2722012C}" dt="2021-08-27T15:20:35.124" v="409" actId="14100"/>
        <pc:sldMkLst>
          <pc:docMk/>
          <pc:sldMk cId="3721100133" sldId="549"/>
        </pc:sldMkLst>
        <pc:picChg chg="del mod">
          <ac:chgData name="Brittany Pike" userId="4f298a90-8aae-4bf7-89d5-abc4af17a7cb" providerId="ADAL" clId="{51392A8E-A4AE-4501-9D4F-2A6C2722012C}" dt="2021-08-27T15:04:11.473" v="294" actId="478"/>
          <ac:picMkLst>
            <pc:docMk/>
            <pc:sldMk cId="3721100133" sldId="549"/>
            <ac:picMk id="3" creationId="{4B64097C-5D2F-4D77-AF99-3578B3ECDC27}"/>
          </ac:picMkLst>
        </pc:picChg>
        <pc:picChg chg="add mod">
          <ac:chgData name="Brittany Pike" userId="4f298a90-8aae-4bf7-89d5-abc4af17a7cb" providerId="ADAL" clId="{51392A8E-A4AE-4501-9D4F-2A6C2722012C}" dt="2021-08-27T15:20:35.124" v="409" actId="14100"/>
          <ac:picMkLst>
            <pc:docMk/>
            <pc:sldMk cId="3721100133" sldId="549"/>
            <ac:picMk id="4" creationId="{BA4412FE-8D8A-4068-8D4D-ABEA8319AC01}"/>
          </ac:picMkLst>
        </pc:picChg>
      </pc:sldChg>
      <pc:sldChg chg="addSp delSp modSp add del mod">
        <pc:chgData name="Brittany Pike" userId="4f298a90-8aae-4bf7-89d5-abc4af17a7cb" providerId="ADAL" clId="{51392A8E-A4AE-4501-9D4F-2A6C2722012C}" dt="2021-08-27T15:10:19.148" v="394" actId="732"/>
        <pc:sldMkLst>
          <pc:docMk/>
          <pc:sldMk cId="1736473244" sldId="552"/>
        </pc:sldMkLst>
        <pc:picChg chg="del">
          <ac:chgData name="Brittany Pike" userId="4f298a90-8aae-4bf7-89d5-abc4af17a7cb" providerId="ADAL" clId="{51392A8E-A4AE-4501-9D4F-2A6C2722012C}" dt="2021-08-27T15:09:42.985" v="355" actId="478"/>
          <ac:picMkLst>
            <pc:docMk/>
            <pc:sldMk cId="1736473244" sldId="552"/>
            <ac:picMk id="2" creationId="{A34F29B2-E10E-4F7B-A4CB-237C1B5DC5F4}"/>
          </ac:picMkLst>
        </pc:picChg>
        <pc:picChg chg="add mod modCrop">
          <ac:chgData name="Brittany Pike" userId="4f298a90-8aae-4bf7-89d5-abc4af17a7cb" providerId="ADAL" clId="{51392A8E-A4AE-4501-9D4F-2A6C2722012C}" dt="2021-08-27T15:10:19.148" v="394" actId="732"/>
          <ac:picMkLst>
            <pc:docMk/>
            <pc:sldMk cId="1736473244" sldId="552"/>
            <ac:picMk id="4" creationId="{0517263D-ACB9-4237-B3EE-995B272FB1D1}"/>
          </ac:picMkLst>
        </pc:picChg>
      </pc:sldChg>
      <pc:sldChg chg="addSp delSp modSp add del mod">
        <pc:chgData name="Brittany Pike" userId="4f298a90-8aae-4bf7-89d5-abc4af17a7cb" providerId="ADAL" clId="{51392A8E-A4AE-4501-9D4F-2A6C2722012C}" dt="2021-08-27T15:20:29.619" v="408" actId="1076"/>
        <pc:sldMkLst>
          <pc:docMk/>
          <pc:sldMk cId="3060713527" sldId="554"/>
        </pc:sldMkLst>
        <pc:picChg chg="del">
          <ac:chgData name="Brittany Pike" userId="4f298a90-8aae-4bf7-89d5-abc4af17a7cb" providerId="ADAL" clId="{51392A8E-A4AE-4501-9D4F-2A6C2722012C}" dt="2021-08-27T15:19:54.685" v="395" actId="478"/>
          <ac:picMkLst>
            <pc:docMk/>
            <pc:sldMk cId="3060713527" sldId="554"/>
            <ac:picMk id="2" creationId="{964F2810-6A9E-4E37-AF14-4118801CFDF6}"/>
          </ac:picMkLst>
        </pc:picChg>
        <pc:picChg chg="add mod">
          <ac:chgData name="Brittany Pike" userId="4f298a90-8aae-4bf7-89d5-abc4af17a7cb" providerId="ADAL" clId="{51392A8E-A4AE-4501-9D4F-2A6C2722012C}" dt="2021-08-27T15:20:29.619" v="408" actId="1076"/>
          <ac:picMkLst>
            <pc:docMk/>
            <pc:sldMk cId="3060713527" sldId="554"/>
            <ac:picMk id="4" creationId="{2FA870CB-CEBC-45E0-947E-7FD63C22A16B}"/>
          </ac:picMkLst>
        </pc:picChg>
      </pc:sldChg>
      <pc:sldChg chg="add del">
        <pc:chgData name="Brittany Pike" userId="4f298a90-8aae-4bf7-89d5-abc4af17a7cb" providerId="ADAL" clId="{51392A8E-A4AE-4501-9D4F-2A6C2722012C}" dt="2021-08-27T14:32:53.227" v="37" actId="47"/>
        <pc:sldMkLst>
          <pc:docMk/>
          <pc:sldMk cId="2212144171" sldId="555"/>
        </pc:sldMkLst>
      </pc:sldChg>
      <pc:sldChg chg="del">
        <pc:chgData name="Brittany Pike" userId="4f298a90-8aae-4bf7-89d5-abc4af17a7cb" providerId="ADAL" clId="{51392A8E-A4AE-4501-9D4F-2A6C2722012C}" dt="2021-08-27T14:35:02.192" v="52" actId="47"/>
        <pc:sldMkLst>
          <pc:docMk/>
          <pc:sldMk cId="34656910" sldId="556"/>
        </pc:sldMkLst>
      </pc:sldChg>
      <pc:sldChg chg="addSp delSp modSp mod">
        <pc:chgData name="Brittany Pike" userId="4f298a90-8aae-4bf7-89d5-abc4af17a7cb" providerId="ADAL" clId="{51392A8E-A4AE-4501-9D4F-2A6C2722012C}" dt="2021-08-27T15:21:30.326" v="426" actId="1076"/>
        <pc:sldMkLst>
          <pc:docMk/>
          <pc:sldMk cId="1708110028" sldId="558"/>
        </pc:sldMkLst>
        <pc:picChg chg="del">
          <ac:chgData name="Brittany Pike" userId="4f298a90-8aae-4bf7-89d5-abc4af17a7cb" providerId="ADAL" clId="{51392A8E-A4AE-4501-9D4F-2A6C2722012C}" dt="2021-08-27T15:20:56.265" v="416" actId="478"/>
          <ac:picMkLst>
            <pc:docMk/>
            <pc:sldMk cId="1708110028" sldId="558"/>
            <ac:picMk id="2" creationId="{98CE3DF3-9AE1-4126-A7DD-35FCFA2677B2}"/>
          </ac:picMkLst>
        </pc:picChg>
        <pc:picChg chg="add mod modCrop">
          <ac:chgData name="Brittany Pike" userId="4f298a90-8aae-4bf7-89d5-abc4af17a7cb" providerId="ADAL" clId="{51392A8E-A4AE-4501-9D4F-2A6C2722012C}" dt="2021-08-27T15:21:30.326" v="426" actId="1076"/>
          <ac:picMkLst>
            <pc:docMk/>
            <pc:sldMk cId="1708110028" sldId="558"/>
            <ac:picMk id="4" creationId="{CCFA7DD7-3868-4692-A7F8-11292E3E443F}"/>
          </ac:picMkLst>
        </pc:picChg>
      </pc:sldChg>
      <pc:sldChg chg="addSp delSp modSp mod">
        <pc:chgData name="Brittany Pike" userId="4f298a90-8aae-4bf7-89d5-abc4af17a7cb" providerId="ADAL" clId="{51392A8E-A4AE-4501-9D4F-2A6C2722012C}" dt="2021-08-27T15:22:02.034" v="435" actId="1076"/>
        <pc:sldMkLst>
          <pc:docMk/>
          <pc:sldMk cId="3978239140" sldId="560"/>
        </pc:sldMkLst>
        <pc:picChg chg="del">
          <ac:chgData name="Brittany Pike" userId="4f298a90-8aae-4bf7-89d5-abc4af17a7cb" providerId="ADAL" clId="{51392A8E-A4AE-4501-9D4F-2A6C2722012C}" dt="2021-08-27T15:21:34.009" v="427" actId="478"/>
          <ac:picMkLst>
            <pc:docMk/>
            <pc:sldMk cId="3978239140" sldId="560"/>
            <ac:picMk id="2" creationId="{8EFBD40B-AF44-457A-BAE7-3517010BC29F}"/>
          </ac:picMkLst>
        </pc:picChg>
        <pc:picChg chg="add del mod">
          <ac:chgData name="Brittany Pike" userId="4f298a90-8aae-4bf7-89d5-abc4af17a7cb" providerId="ADAL" clId="{51392A8E-A4AE-4501-9D4F-2A6C2722012C}" dt="2021-08-27T15:21:38.903" v="429" actId="478"/>
          <ac:picMkLst>
            <pc:docMk/>
            <pc:sldMk cId="3978239140" sldId="560"/>
            <ac:picMk id="4" creationId="{C037DEBB-89C1-4933-BFE8-1E0EE10145E7}"/>
          </ac:picMkLst>
        </pc:picChg>
        <pc:picChg chg="add mod">
          <ac:chgData name="Brittany Pike" userId="4f298a90-8aae-4bf7-89d5-abc4af17a7cb" providerId="ADAL" clId="{51392A8E-A4AE-4501-9D4F-2A6C2722012C}" dt="2021-08-27T15:22:02.034" v="435" actId="1076"/>
          <ac:picMkLst>
            <pc:docMk/>
            <pc:sldMk cId="3978239140" sldId="560"/>
            <ac:picMk id="6" creationId="{803AAC43-316B-4D09-8062-673C1182F795}"/>
          </ac:picMkLst>
        </pc:picChg>
        <pc:picChg chg="del">
          <ac:chgData name="Brittany Pike" userId="4f298a90-8aae-4bf7-89d5-abc4af17a7cb" providerId="ADAL" clId="{51392A8E-A4AE-4501-9D4F-2A6C2722012C}" dt="2021-08-27T15:21:38.903" v="429" actId="478"/>
          <ac:picMkLst>
            <pc:docMk/>
            <pc:sldMk cId="3978239140" sldId="560"/>
            <ac:picMk id="1026" creationId="{FEFD9668-9E0D-4362-ABCD-2C49B6EC6A3C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4:40:23.039" v="74" actId="1035"/>
        <pc:sldMkLst>
          <pc:docMk/>
          <pc:sldMk cId="2398197415" sldId="561"/>
        </pc:sldMkLst>
        <pc:picChg chg="add del mod">
          <ac:chgData name="Brittany Pike" userId="4f298a90-8aae-4bf7-89d5-abc4af17a7cb" providerId="ADAL" clId="{51392A8E-A4AE-4501-9D4F-2A6C2722012C}" dt="2021-08-27T14:40:23.039" v="74" actId="1035"/>
          <ac:picMkLst>
            <pc:docMk/>
            <pc:sldMk cId="2398197415" sldId="561"/>
            <ac:picMk id="6" creationId="{1DA88A01-045B-40C4-99E9-FF2FCD3BCD40}"/>
          </ac:picMkLst>
        </pc:picChg>
      </pc:sldChg>
      <pc:sldChg chg="del">
        <pc:chgData name="Brittany Pike" userId="4f298a90-8aae-4bf7-89d5-abc4af17a7cb" providerId="ADAL" clId="{51392A8E-A4AE-4501-9D4F-2A6C2722012C}" dt="2021-08-27T14:32:56.275" v="39" actId="47"/>
        <pc:sldMkLst>
          <pc:docMk/>
          <pc:sldMk cId="3563123437" sldId="561"/>
        </pc:sldMkLst>
      </pc:sldChg>
      <pc:sldChg chg="addSp modSp add mod">
        <pc:chgData name="Brittany Pike" userId="4f298a90-8aae-4bf7-89d5-abc4af17a7cb" providerId="ADAL" clId="{51392A8E-A4AE-4501-9D4F-2A6C2722012C}" dt="2021-08-27T15:23:33.895" v="439" actId="14100"/>
        <pc:sldMkLst>
          <pc:docMk/>
          <pc:sldMk cId="1883099028" sldId="562"/>
        </pc:sldMkLst>
        <pc:spChg chg="mod">
          <ac:chgData name="Brittany Pike" userId="4f298a90-8aae-4bf7-89d5-abc4af17a7cb" providerId="ADAL" clId="{51392A8E-A4AE-4501-9D4F-2A6C2722012C}" dt="2021-08-27T15:03:30.538" v="270" actId="1036"/>
          <ac:spMkLst>
            <pc:docMk/>
            <pc:sldMk cId="1883099028" sldId="562"/>
            <ac:spMk id="5" creationId="{8177A5E2-85CE-40BE-BA6D-B1FB792D3326}"/>
          </ac:spMkLst>
        </pc:spChg>
        <pc:picChg chg="add mod">
          <ac:chgData name="Brittany Pike" userId="4f298a90-8aae-4bf7-89d5-abc4af17a7cb" providerId="ADAL" clId="{51392A8E-A4AE-4501-9D4F-2A6C2722012C}" dt="2021-08-27T15:23:33.895" v="439" actId="14100"/>
          <ac:picMkLst>
            <pc:docMk/>
            <pc:sldMk cId="1883099028" sldId="562"/>
            <ac:picMk id="4" creationId="{63CB40A3-35A7-4BDF-8EB7-0015E2061EAC}"/>
          </ac:picMkLst>
        </pc:picChg>
      </pc:sldChg>
      <pc:sldChg chg="del">
        <pc:chgData name="Brittany Pike" userId="4f298a90-8aae-4bf7-89d5-abc4af17a7cb" providerId="ADAL" clId="{51392A8E-A4AE-4501-9D4F-2A6C2722012C}" dt="2021-08-27T14:33:00.089" v="41" actId="47"/>
        <pc:sldMkLst>
          <pc:docMk/>
          <pc:sldMk cId="1810546045" sldId="563"/>
        </pc:sldMkLst>
      </pc:sldChg>
      <pc:sldChg chg="addSp modSp add mod">
        <pc:chgData name="Brittany Pike" userId="4f298a90-8aae-4bf7-89d5-abc4af17a7cb" providerId="ADAL" clId="{51392A8E-A4AE-4501-9D4F-2A6C2722012C}" dt="2021-08-27T15:23:40.528" v="440"/>
        <pc:sldMkLst>
          <pc:docMk/>
          <pc:sldMk cId="3445355378" sldId="563"/>
        </pc:sldMkLst>
        <pc:spChg chg="mod">
          <ac:chgData name="Brittany Pike" userId="4f298a90-8aae-4bf7-89d5-abc4af17a7cb" providerId="ADAL" clId="{51392A8E-A4AE-4501-9D4F-2A6C2722012C}" dt="2021-08-27T15:03:51.402" v="292" actId="20577"/>
          <ac:spMkLst>
            <pc:docMk/>
            <pc:sldMk cId="3445355378" sldId="563"/>
            <ac:spMk id="5" creationId="{8177A5E2-85CE-40BE-BA6D-B1FB792D3326}"/>
          </ac:spMkLst>
        </pc:spChg>
        <pc:picChg chg="add mod">
          <ac:chgData name="Brittany Pike" userId="4f298a90-8aae-4bf7-89d5-abc4af17a7cb" providerId="ADAL" clId="{51392A8E-A4AE-4501-9D4F-2A6C2722012C}" dt="2021-08-27T15:23:40.528" v="440"/>
          <ac:picMkLst>
            <pc:docMk/>
            <pc:sldMk cId="3445355378" sldId="563"/>
            <ac:picMk id="4" creationId="{EFFB8C82-A16D-4528-8375-7B7A70E361D7}"/>
          </ac:picMkLst>
        </pc:picChg>
      </pc:sldChg>
      <pc:sldChg chg="del">
        <pc:chgData name="Brittany Pike" userId="4f298a90-8aae-4bf7-89d5-abc4af17a7cb" providerId="ADAL" clId="{51392A8E-A4AE-4501-9D4F-2A6C2722012C}" dt="2021-08-27T14:33:03.781" v="43" actId="47"/>
        <pc:sldMkLst>
          <pc:docMk/>
          <pc:sldMk cId="2952533211" sldId="564"/>
        </pc:sldMkLst>
      </pc:sldChg>
      <pc:sldChg chg="addSp modSp add mod">
        <pc:chgData name="Brittany Pike" userId="4f298a90-8aae-4bf7-89d5-abc4af17a7cb" providerId="ADAL" clId="{51392A8E-A4AE-4501-9D4F-2A6C2722012C}" dt="2021-08-27T15:23:43.096" v="441"/>
        <pc:sldMkLst>
          <pc:docMk/>
          <pc:sldMk cId="4011610090" sldId="564"/>
        </pc:sldMkLst>
        <pc:spChg chg="mod">
          <ac:chgData name="Brittany Pike" userId="4f298a90-8aae-4bf7-89d5-abc4af17a7cb" providerId="ADAL" clId="{51392A8E-A4AE-4501-9D4F-2A6C2722012C}" dt="2021-08-27T15:06:28.375" v="354" actId="20577"/>
          <ac:spMkLst>
            <pc:docMk/>
            <pc:sldMk cId="4011610090" sldId="564"/>
            <ac:spMk id="5" creationId="{8177A5E2-85CE-40BE-BA6D-B1FB792D3326}"/>
          </ac:spMkLst>
        </pc:spChg>
        <pc:picChg chg="add mod">
          <ac:chgData name="Brittany Pike" userId="4f298a90-8aae-4bf7-89d5-abc4af17a7cb" providerId="ADAL" clId="{51392A8E-A4AE-4501-9D4F-2A6C2722012C}" dt="2021-08-27T15:23:43.096" v="441"/>
          <ac:picMkLst>
            <pc:docMk/>
            <pc:sldMk cId="4011610090" sldId="564"/>
            <ac:picMk id="4" creationId="{FCC82E99-B663-4AE7-95D1-33AD732282CB}"/>
          </ac:picMkLst>
        </pc:picChg>
      </pc:sldChg>
      <pc:sldChg chg="addSp modSp add mod">
        <pc:chgData name="Brittany Pike" userId="4f298a90-8aae-4bf7-89d5-abc4af17a7cb" providerId="ADAL" clId="{51392A8E-A4AE-4501-9D4F-2A6C2722012C}" dt="2021-08-27T15:23:44.886" v="442"/>
        <pc:sldMkLst>
          <pc:docMk/>
          <pc:sldMk cId="540056742" sldId="565"/>
        </pc:sldMkLst>
        <pc:spChg chg="mod">
          <ac:chgData name="Brittany Pike" userId="4f298a90-8aae-4bf7-89d5-abc4af17a7cb" providerId="ADAL" clId="{51392A8E-A4AE-4501-9D4F-2A6C2722012C}" dt="2021-08-27T15:20:48.931" v="413" actId="20577"/>
          <ac:spMkLst>
            <pc:docMk/>
            <pc:sldMk cId="540056742" sldId="565"/>
            <ac:spMk id="5" creationId="{8177A5E2-85CE-40BE-BA6D-B1FB792D3326}"/>
          </ac:spMkLst>
        </pc:spChg>
        <pc:picChg chg="add mod">
          <ac:chgData name="Brittany Pike" userId="4f298a90-8aae-4bf7-89d5-abc4af17a7cb" providerId="ADAL" clId="{51392A8E-A4AE-4501-9D4F-2A6C2722012C}" dt="2021-08-27T15:23:44.886" v="442"/>
          <ac:picMkLst>
            <pc:docMk/>
            <pc:sldMk cId="540056742" sldId="565"/>
            <ac:picMk id="4" creationId="{86B006A1-0735-4B4B-B8BA-BF816DC8160E}"/>
          </ac:picMkLst>
        </pc:picChg>
      </pc:sldChg>
      <pc:sldChg chg="del">
        <pc:chgData name="Brittany Pike" userId="4f298a90-8aae-4bf7-89d5-abc4af17a7cb" providerId="ADAL" clId="{51392A8E-A4AE-4501-9D4F-2A6C2722012C}" dt="2021-08-27T14:33:04.356" v="44" actId="47"/>
        <pc:sldMkLst>
          <pc:docMk/>
          <pc:sldMk cId="2802849526" sldId="565"/>
        </pc:sldMkLst>
      </pc:sldChg>
      <pc:sldChg chg="addSp modSp add mod">
        <pc:chgData name="Brittany Pike" userId="4f298a90-8aae-4bf7-89d5-abc4af17a7cb" providerId="ADAL" clId="{51392A8E-A4AE-4501-9D4F-2A6C2722012C}" dt="2021-08-27T15:23:46.629" v="443"/>
        <pc:sldMkLst>
          <pc:docMk/>
          <pc:sldMk cId="1794431432" sldId="566"/>
        </pc:sldMkLst>
        <pc:spChg chg="mod">
          <ac:chgData name="Brittany Pike" userId="4f298a90-8aae-4bf7-89d5-abc4af17a7cb" providerId="ADAL" clId="{51392A8E-A4AE-4501-9D4F-2A6C2722012C}" dt="2021-08-27T15:20:52.007" v="415" actId="20577"/>
          <ac:spMkLst>
            <pc:docMk/>
            <pc:sldMk cId="1794431432" sldId="566"/>
            <ac:spMk id="5" creationId="{8177A5E2-85CE-40BE-BA6D-B1FB792D3326}"/>
          </ac:spMkLst>
        </pc:spChg>
        <pc:picChg chg="add mod">
          <ac:chgData name="Brittany Pike" userId="4f298a90-8aae-4bf7-89d5-abc4af17a7cb" providerId="ADAL" clId="{51392A8E-A4AE-4501-9D4F-2A6C2722012C}" dt="2021-08-27T15:23:46.629" v="443"/>
          <ac:picMkLst>
            <pc:docMk/>
            <pc:sldMk cId="1794431432" sldId="566"/>
            <ac:picMk id="4" creationId="{18591B21-0E90-465C-B2B2-60C2FCCC6658}"/>
          </ac:picMkLst>
        </pc:picChg>
      </pc:sldChg>
      <pc:sldChg chg="add del">
        <pc:chgData name="Brittany Pike" userId="4f298a90-8aae-4bf7-89d5-abc4af17a7cb" providerId="ADAL" clId="{51392A8E-A4AE-4501-9D4F-2A6C2722012C}" dt="2021-08-27T14:32:47.055" v="32" actId="47"/>
        <pc:sldMkLst>
          <pc:docMk/>
          <pc:sldMk cId="3461146212" sldId="566"/>
        </pc:sldMkLst>
      </pc:sldChg>
      <pc:sldChg chg="add del">
        <pc:chgData name="Brittany Pike" userId="4f298a90-8aae-4bf7-89d5-abc4af17a7cb" providerId="ADAL" clId="{51392A8E-A4AE-4501-9D4F-2A6C2722012C}" dt="2021-08-27T14:32:47.920" v="33" actId="47"/>
        <pc:sldMkLst>
          <pc:docMk/>
          <pc:sldMk cId="2476238157" sldId="567"/>
        </pc:sldMkLst>
      </pc:sldChg>
      <pc:sldChg chg="modSp add mod">
        <pc:chgData name="Brittany Pike" userId="4f298a90-8aae-4bf7-89d5-abc4af17a7cb" providerId="ADAL" clId="{51392A8E-A4AE-4501-9D4F-2A6C2722012C}" dt="2021-08-27T15:24:13.322" v="446" actId="20577"/>
        <pc:sldMkLst>
          <pc:docMk/>
          <pc:sldMk cId="3906714649" sldId="567"/>
        </pc:sldMkLst>
        <pc:spChg chg="mod">
          <ac:chgData name="Brittany Pike" userId="4f298a90-8aae-4bf7-89d5-abc4af17a7cb" providerId="ADAL" clId="{51392A8E-A4AE-4501-9D4F-2A6C2722012C}" dt="2021-08-27T15:24:13.322" v="446" actId="20577"/>
          <ac:spMkLst>
            <pc:docMk/>
            <pc:sldMk cId="3906714649" sldId="567"/>
            <ac:spMk id="5" creationId="{8177A5E2-85CE-40BE-BA6D-B1FB792D3326}"/>
          </ac:spMkLst>
        </pc:spChg>
      </pc:sldChg>
      <pc:sldChg chg="addSp delSp modSp add mod">
        <pc:chgData name="Brittany Pike" userId="4f298a90-8aae-4bf7-89d5-abc4af17a7cb" providerId="ADAL" clId="{51392A8E-A4AE-4501-9D4F-2A6C2722012C}" dt="2021-08-27T15:24:56.562" v="453" actId="1076"/>
        <pc:sldMkLst>
          <pc:docMk/>
          <pc:sldMk cId="1556512447" sldId="568"/>
        </pc:sldMkLst>
        <pc:picChg chg="add mod">
          <ac:chgData name="Brittany Pike" userId="4f298a90-8aae-4bf7-89d5-abc4af17a7cb" providerId="ADAL" clId="{51392A8E-A4AE-4501-9D4F-2A6C2722012C}" dt="2021-08-27T15:24:56.562" v="453" actId="1076"/>
          <ac:picMkLst>
            <pc:docMk/>
            <pc:sldMk cId="1556512447" sldId="568"/>
            <ac:picMk id="3" creationId="{29A3E04B-2BC8-4971-A0E3-A24B8E615B56}"/>
          </ac:picMkLst>
        </pc:picChg>
        <pc:picChg chg="del">
          <ac:chgData name="Brittany Pike" userId="4f298a90-8aae-4bf7-89d5-abc4af17a7cb" providerId="ADAL" clId="{51392A8E-A4AE-4501-9D4F-2A6C2722012C}" dt="2021-08-27T15:24:25.598" v="447" actId="478"/>
          <ac:picMkLst>
            <pc:docMk/>
            <pc:sldMk cId="1556512447" sldId="568"/>
            <ac:picMk id="6" creationId="{1DA88A01-045B-40C4-99E9-FF2FCD3BCD40}"/>
          </ac:picMkLst>
        </pc:picChg>
      </pc:sldChg>
      <pc:sldChg chg="add del">
        <pc:chgData name="Brittany Pike" userId="4f298a90-8aae-4bf7-89d5-abc4af17a7cb" providerId="ADAL" clId="{51392A8E-A4AE-4501-9D4F-2A6C2722012C}" dt="2021-08-27T14:32:46.225" v="30" actId="47"/>
        <pc:sldMkLst>
          <pc:docMk/>
          <pc:sldMk cId="3241558869" sldId="568"/>
        </pc:sldMkLst>
      </pc:sldChg>
      <pc:sldChg chg="addSp delSp modSp add mod">
        <pc:chgData name="Brittany Pike" userId="4f298a90-8aae-4bf7-89d5-abc4af17a7cb" providerId="ADAL" clId="{51392A8E-A4AE-4501-9D4F-2A6C2722012C}" dt="2021-08-27T15:25:32.580" v="484"/>
        <pc:sldMkLst>
          <pc:docMk/>
          <pc:sldMk cId="3773398953" sldId="569"/>
        </pc:sldMkLst>
        <pc:picChg chg="del mod">
          <ac:chgData name="Brittany Pike" userId="4f298a90-8aae-4bf7-89d5-abc4af17a7cb" providerId="ADAL" clId="{51392A8E-A4AE-4501-9D4F-2A6C2722012C}" dt="2021-08-27T15:25:00.496" v="455" actId="478"/>
          <ac:picMkLst>
            <pc:docMk/>
            <pc:sldMk cId="3773398953" sldId="569"/>
            <ac:picMk id="4" creationId="{63CB40A3-35A7-4BDF-8EB7-0015E2061EAC}"/>
          </ac:picMkLst>
        </pc:picChg>
        <pc:picChg chg="add del mod">
          <ac:chgData name="Brittany Pike" userId="4f298a90-8aae-4bf7-89d5-abc4af17a7cb" providerId="ADAL" clId="{51392A8E-A4AE-4501-9D4F-2A6C2722012C}" dt="2021-08-27T15:25:32.218" v="483" actId="478"/>
          <ac:picMkLst>
            <pc:docMk/>
            <pc:sldMk cId="3773398953" sldId="569"/>
            <ac:picMk id="6" creationId="{2A85E48E-083E-42A2-B478-7E61835A3541}"/>
          </ac:picMkLst>
        </pc:picChg>
        <pc:picChg chg="add mod">
          <ac:chgData name="Brittany Pike" userId="4f298a90-8aae-4bf7-89d5-abc4af17a7cb" providerId="ADAL" clId="{51392A8E-A4AE-4501-9D4F-2A6C2722012C}" dt="2021-08-27T15:25:32.580" v="484"/>
          <ac:picMkLst>
            <pc:docMk/>
            <pc:sldMk cId="3773398953" sldId="569"/>
            <ac:picMk id="7" creationId="{4F3E0165-945A-4611-9451-CE33CB4607E9}"/>
          </ac:picMkLst>
        </pc:picChg>
      </pc:sldChg>
      <pc:sldChg chg="addSp delSp modSp add mod setBg">
        <pc:chgData name="Brittany Pike" userId="4f298a90-8aae-4bf7-89d5-abc4af17a7cb" providerId="ADAL" clId="{51392A8E-A4AE-4501-9D4F-2A6C2722012C}" dt="2021-08-27T15:37:39.069" v="615" actId="1076"/>
        <pc:sldMkLst>
          <pc:docMk/>
          <pc:sldMk cId="1092349961" sldId="570"/>
        </pc:sldMkLst>
        <pc:picChg chg="add mod">
          <ac:chgData name="Brittany Pike" userId="4f298a90-8aae-4bf7-89d5-abc4af17a7cb" providerId="ADAL" clId="{51392A8E-A4AE-4501-9D4F-2A6C2722012C}" dt="2021-08-27T15:37:39.069" v="615" actId="1076"/>
          <ac:picMkLst>
            <pc:docMk/>
            <pc:sldMk cId="1092349961" sldId="570"/>
            <ac:picMk id="3" creationId="{5BD5EED3-7CE3-448C-9063-2D950079971E}"/>
          </ac:picMkLst>
        </pc:picChg>
        <pc:picChg chg="del">
          <ac:chgData name="Brittany Pike" userId="4f298a90-8aae-4bf7-89d5-abc4af17a7cb" providerId="ADAL" clId="{51392A8E-A4AE-4501-9D4F-2A6C2722012C}" dt="2021-08-27T15:25:40.626" v="488" actId="478"/>
          <ac:picMkLst>
            <pc:docMk/>
            <pc:sldMk cId="1092349961" sldId="570"/>
            <ac:picMk id="4" creationId="{BA4412FE-8D8A-4068-8D4D-ABEA8319AC01}"/>
          </ac:picMkLst>
        </pc:picChg>
      </pc:sldChg>
      <pc:sldChg chg="del">
        <pc:chgData name="Brittany Pike" userId="4f298a90-8aae-4bf7-89d5-abc4af17a7cb" providerId="ADAL" clId="{51392A8E-A4AE-4501-9D4F-2A6C2722012C}" dt="2021-08-27T14:32:54.432" v="38" actId="47"/>
        <pc:sldMkLst>
          <pc:docMk/>
          <pc:sldMk cId="2137941430" sldId="571"/>
        </pc:sldMkLst>
      </pc:sldChg>
      <pc:sldChg chg="addSp delSp modSp add mod">
        <pc:chgData name="Brittany Pike" userId="4f298a90-8aae-4bf7-89d5-abc4af17a7cb" providerId="ADAL" clId="{51392A8E-A4AE-4501-9D4F-2A6C2722012C}" dt="2021-08-27T15:25:28.621" v="482" actId="1037"/>
        <pc:sldMkLst>
          <pc:docMk/>
          <pc:sldMk cId="4172872847" sldId="571"/>
        </pc:sldMkLst>
        <pc:picChg chg="del">
          <ac:chgData name="Brittany Pike" userId="4f298a90-8aae-4bf7-89d5-abc4af17a7cb" providerId="ADAL" clId="{51392A8E-A4AE-4501-9D4F-2A6C2722012C}" dt="2021-08-27T15:25:25.421" v="473" actId="478"/>
          <ac:picMkLst>
            <pc:docMk/>
            <pc:sldMk cId="4172872847" sldId="571"/>
            <ac:picMk id="4" creationId="{EFFB8C82-A16D-4528-8375-7B7A70E361D7}"/>
          </ac:picMkLst>
        </pc:picChg>
        <pc:picChg chg="add mod">
          <ac:chgData name="Brittany Pike" userId="4f298a90-8aae-4bf7-89d5-abc4af17a7cb" providerId="ADAL" clId="{51392A8E-A4AE-4501-9D4F-2A6C2722012C}" dt="2021-08-27T15:25:28.621" v="482" actId="1037"/>
          <ac:picMkLst>
            <pc:docMk/>
            <pc:sldMk cId="4172872847" sldId="571"/>
            <ac:picMk id="6" creationId="{72A88B50-9181-442B-918E-07C726E9ED9E}"/>
          </ac:picMkLst>
        </pc:picChg>
      </pc:sldChg>
      <pc:sldChg chg="addSp delSp modSp add mod setBg">
        <pc:chgData name="Brittany Pike" userId="4f298a90-8aae-4bf7-89d5-abc4af17a7cb" providerId="ADAL" clId="{51392A8E-A4AE-4501-9D4F-2A6C2722012C}" dt="2021-08-27T15:40:48.694" v="641" actId="14100"/>
        <pc:sldMkLst>
          <pc:docMk/>
          <pc:sldMk cId="3670781098" sldId="572"/>
        </pc:sldMkLst>
        <pc:picChg chg="add mod modCrop">
          <ac:chgData name="Brittany Pike" userId="4f298a90-8aae-4bf7-89d5-abc4af17a7cb" providerId="ADAL" clId="{51392A8E-A4AE-4501-9D4F-2A6C2722012C}" dt="2021-08-27T15:40:48.694" v="641" actId="14100"/>
          <ac:picMkLst>
            <pc:docMk/>
            <pc:sldMk cId="3670781098" sldId="572"/>
            <ac:picMk id="3" creationId="{D67473C6-3F16-414F-8F4A-221DC4B1E0E9}"/>
          </ac:picMkLst>
        </pc:picChg>
        <pc:picChg chg="del">
          <ac:chgData name="Brittany Pike" userId="4f298a90-8aae-4bf7-89d5-abc4af17a7cb" providerId="ADAL" clId="{51392A8E-A4AE-4501-9D4F-2A6C2722012C}" dt="2021-08-27T15:25:38.827" v="487" actId="478"/>
          <ac:picMkLst>
            <pc:docMk/>
            <pc:sldMk cId="3670781098" sldId="572"/>
            <ac:picMk id="4" creationId="{0517263D-ACB9-4237-B3EE-995B272FB1D1}"/>
          </ac:picMkLst>
        </pc:picChg>
        <pc:picChg chg="add mod modCrop">
          <ac:chgData name="Brittany Pike" userId="4f298a90-8aae-4bf7-89d5-abc4af17a7cb" providerId="ADAL" clId="{51392A8E-A4AE-4501-9D4F-2A6C2722012C}" dt="2021-08-27T15:40:25.736" v="635" actId="1076"/>
          <ac:picMkLst>
            <pc:docMk/>
            <pc:sldMk cId="3670781098" sldId="572"/>
            <ac:picMk id="6" creationId="{69B9F863-0991-4B1D-B2ED-DDE810381368}"/>
          </ac:picMkLst>
        </pc:picChg>
      </pc:sldChg>
      <pc:sldChg chg="add del">
        <pc:chgData name="Brittany Pike" userId="4f298a90-8aae-4bf7-89d5-abc4af17a7cb" providerId="ADAL" clId="{51392A8E-A4AE-4501-9D4F-2A6C2722012C}" dt="2021-08-27T14:32:49.454" v="34" actId="47"/>
        <pc:sldMkLst>
          <pc:docMk/>
          <pc:sldMk cId="730825256" sldId="573"/>
        </pc:sldMkLst>
      </pc:sldChg>
      <pc:sldChg chg="addSp delSp modSp add mod">
        <pc:chgData name="Brittany Pike" userId="4f298a90-8aae-4bf7-89d5-abc4af17a7cb" providerId="ADAL" clId="{51392A8E-A4AE-4501-9D4F-2A6C2722012C}" dt="2021-08-27T15:25:36.442" v="486"/>
        <pc:sldMkLst>
          <pc:docMk/>
          <pc:sldMk cId="3801961795" sldId="573"/>
        </pc:sldMkLst>
        <pc:picChg chg="del">
          <ac:chgData name="Brittany Pike" userId="4f298a90-8aae-4bf7-89d5-abc4af17a7cb" providerId="ADAL" clId="{51392A8E-A4AE-4501-9D4F-2A6C2722012C}" dt="2021-08-27T15:25:36.173" v="485" actId="478"/>
          <ac:picMkLst>
            <pc:docMk/>
            <pc:sldMk cId="3801961795" sldId="573"/>
            <ac:picMk id="4" creationId="{FCC82E99-B663-4AE7-95D1-33AD732282CB}"/>
          </ac:picMkLst>
        </pc:picChg>
        <pc:picChg chg="add mod">
          <ac:chgData name="Brittany Pike" userId="4f298a90-8aae-4bf7-89d5-abc4af17a7cb" providerId="ADAL" clId="{51392A8E-A4AE-4501-9D4F-2A6C2722012C}" dt="2021-08-27T15:25:36.442" v="486"/>
          <ac:picMkLst>
            <pc:docMk/>
            <pc:sldMk cId="3801961795" sldId="573"/>
            <ac:picMk id="6" creationId="{82A8BDDB-901B-4CF8-9C79-BA43FB6712B5}"/>
          </ac:picMkLst>
        </pc:picChg>
      </pc:sldChg>
      <pc:sldChg chg="add del">
        <pc:chgData name="Brittany Pike" userId="4f298a90-8aae-4bf7-89d5-abc4af17a7cb" providerId="ADAL" clId="{51392A8E-A4AE-4501-9D4F-2A6C2722012C}" dt="2021-08-27T14:32:50.324" v="35" actId="47"/>
        <pc:sldMkLst>
          <pc:docMk/>
          <pc:sldMk cId="195537008" sldId="574"/>
        </pc:sldMkLst>
      </pc:sldChg>
      <pc:sldChg chg="addSp delSp modSp add mod setBg">
        <pc:chgData name="Brittany Pike" userId="4f298a90-8aae-4bf7-89d5-abc4af17a7cb" providerId="ADAL" clId="{51392A8E-A4AE-4501-9D4F-2A6C2722012C}" dt="2021-08-27T15:41:05.824" v="645" actId="14100"/>
        <pc:sldMkLst>
          <pc:docMk/>
          <pc:sldMk cId="3651618104" sldId="574"/>
        </pc:sldMkLst>
        <pc:picChg chg="add mod">
          <ac:chgData name="Brittany Pike" userId="4f298a90-8aae-4bf7-89d5-abc4af17a7cb" providerId="ADAL" clId="{51392A8E-A4AE-4501-9D4F-2A6C2722012C}" dt="2021-08-27T15:41:05.824" v="645" actId="14100"/>
          <ac:picMkLst>
            <pc:docMk/>
            <pc:sldMk cId="3651618104" sldId="574"/>
            <ac:picMk id="3" creationId="{F270333F-4465-455D-9584-B35A35DAADBF}"/>
          </ac:picMkLst>
        </pc:picChg>
        <pc:picChg chg="del">
          <ac:chgData name="Brittany Pike" userId="4f298a90-8aae-4bf7-89d5-abc4af17a7cb" providerId="ADAL" clId="{51392A8E-A4AE-4501-9D4F-2A6C2722012C}" dt="2021-08-27T15:25:46.108" v="489" actId="478"/>
          <ac:picMkLst>
            <pc:docMk/>
            <pc:sldMk cId="3651618104" sldId="574"/>
            <ac:picMk id="4" creationId="{2FA870CB-CEBC-45E0-947E-7FD63C22A16B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5:25:48.751" v="491"/>
        <pc:sldMkLst>
          <pc:docMk/>
          <pc:sldMk cId="1137532340" sldId="575"/>
        </pc:sldMkLst>
        <pc:picChg chg="del">
          <ac:chgData name="Brittany Pike" userId="4f298a90-8aae-4bf7-89d5-abc4af17a7cb" providerId="ADAL" clId="{51392A8E-A4AE-4501-9D4F-2A6C2722012C}" dt="2021-08-27T15:25:47.803" v="490" actId="478"/>
          <ac:picMkLst>
            <pc:docMk/>
            <pc:sldMk cId="1137532340" sldId="575"/>
            <ac:picMk id="4" creationId="{86B006A1-0735-4B4B-B8BA-BF816DC8160E}"/>
          </ac:picMkLst>
        </pc:picChg>
        <pc:picChg chg="add mod">
          <ac:chgData name="Brittany Pike" userId="4f298a90-8aae-4bf7-89d5-abc4af17a7cb" providerId="ADAL" clId="{51392A8E-A4AE-4501-9D4F-2A6C2722012C}" dt="2021-08-27T15:25:48.751" v="491"/>
          <ac:picMkLst>
            <pc:docMk/>
            <pc:sldMk cId="1137532340" sldId="575"/>
            <ac:picMk id="6" creationId="{7FC6FD58-6A86-4DBF-A2F7-5387DE7F1363}"/>
          </ac:picMkLst>
        </pc:picChg>
      </pc:sldChg>
      <pc:sldChg chg="add del">
        <pc:chgData name="Brittany Pike" userId="4f298a90-8aae-4bf7-89d5-abc4af17a7cb" providerId="ADAL" clId="{51392A8E-A4AE-4501-9D4F-2A6C2722012C}" dt="2021-08-27T14:32:52.143" v="36" actId="47"/>
        <pc:sldMkLst>
          <pc:docMk/>
          <pc:sldMk cId="3483874130" sldId="575"/>
        </pc:sldMkLst>
      </pc:sldChg>
      <pc:sldChg chg="del">
        <pc:chgData name="Brittany Pike" userId="4f298a90-8aae-4bf7-89d5-abc4af17a7cb" providerId="ADAL" clId="{51392A8E-A4AE-4501-9D4F-2A6C2722012C}" dt="2021-08-27T14:32:59.084" v="40" actId="47"/>
        <pc:sldMkLst>
          <pc:docMk/>
          <pc:sldMk cId="357847082" sldId="576"/>
        </pc:sldMkLst>
      </pc:sldChg>
      <pc:sldChg chg="addSp delSp modSp add mod setBg">
        <pc:chgData name="Brittany Pike" userId="4f298a90-8aae-4bf7-89d5-abc4af17a7cb" providerId="ADAL" clId="{51392A8E-A4AE-4501-9D4F-2A6C2722012C}" dt="2021-08-27T15:41:16.855" v="649" actId="1076"/>
        <pc:sldMkLst>
          <pc:docMk/>
          <pc:sldMk cId="1203270402" sldId="576"/>
        </pc:sldMkLst>
        <pc:picChg chg="add mod">
          <ac:chgData name="Brittany Pike" userId="4f298a90-8aae-4bf7-89d5-abc4af17a7cb" providerId="ADAL" clId="{51392A8E-A4AE-4501-9D4F-2A6C2722012C}" dt="2021-08-27T15:41:16.855" v="649" actId="1076"/>
          <ac:picMkLst>
            <pc:docMk/>
            <pc:sldMk cId="1203270402" sldId="576"/>
            <ac:picMk id="3" creationId="{7187E64D-A9CF-4EE1-96A9-C9BC8017C154}"/>
          </ac:picMkLst>
        </pc:picChg>
        <pc:picChg chg="del">
          <ac:chgData name="Brittany Pike" userId="4f298a90-8aae-4bf7-89d5-abc4af17a7cb" providerId="ADAL" clId="{51392A8E-A4AE-4501-9D4F-2A6C2722012C}" dt="2021-08-27T15:25:51.759" v="492" actId="478"/>
          <ac:picMkLst>
            <pc:docMk/>
            <pc:sldMk cId="1203270402" sldId="576"/>
            <ac:picMk id="4" creationId="{CCFA7DD7-3868-4692-A7F8-11292E3E443F}"/>
          </ac:picMkLst>
        </pc:picChg>
      </pc:sldChg>
      <pc:sldChg chg="del">
        <pc:chgData name="Brittany Pike" userId="4f298a90-8aae-4bf7-89d5-abc4af17a7cb" providerId="ADAL" clId="{51392A8E-A4AE-4501-9D4F-2A6C2722012C}" dt="2021-08-27T14:33:02.601" v="42" actId="47"/>
        <pc:sldMkLst>
          <pc:docMk/>
          <pc:sldMk cId="1607695016" sldId="577"/>
        </pc:sldMkLst>
      </pc:sldChg>
      <pc:sldChg chg="addSp delSp modSp add mod">
        <pc:chgData name="Brittany Pike" userId="4f298a90-8aae-4bf7-89d5-abc4af17a7cb" providerId="ADAL" clId="{51392A8E-A4AE-4501-9D4F-2A6C2722012C}" dt="2021-08-27T15:25:54.447" v="494"/>
        <pc:sldMkLst>
          <pc:docMk/>
          <pc:sldMk cId="2871674993" sldId="577"/>
        </pc:sldMkLst>
        <pc:picChg chg="del">
          <ac:chgData name="Brittany Pike" userId="4f298a90-8aae-4bf7-89d5-abc4af17a7cb" providerId="ADAL" clId="{51392A8E-A4AE-4501-9D4F-2A6C2722012C}" dt="2021-08-27T15:25:54.006" v="493" actId="478"/>
          <ac:picMkLst>
            <pc:docMk/>
            <pc:sldMk cId="2871674993" sldId="577"/>
            <ac:picMk id="4" creationId="{18591B21-0E90-465C-B2B2-60C2FCCC6658}"/>
          </ac:picMkLst>
        </pc:picChg>
        <pc:picChg chg="add mod">
          <ac:chgData name="Brittany Pike" userId="4f298a90-8aae-4bf7-89d5-abc4af17a7cb" providerId="ADAL" clId="{51392A8E-A4AE-4501-9D4F-2A6C2722012C}" dt="2021-08-27T15:25:54.447" v="494"/>
          <ac:picMkLst>
            <pc:docMk/>
            <pc:sldMk cId="2871674993" sldId="577"/>
            <ac:picMk id="6" creationId="{0ED3F9E5-B70F-421E-B8F6-6EA2309F20C3}"/>
          </ac:picMkLst>
        </pc:picChg>
      </pc:sldChg>
      <pc:sldChg chg="addSp delSp modSp add mod setBg">
        <pc:chgData name="Brittany Pike" userId="4f298a90-8aae-4bf7-89d5-abc4af17a7cb" providerId="ADAL" clId="{51392A8E-A4AE-4501-9D4F-2A6C2722012C}" dt="2021-08-27T16:00:40.223" v="819" actId="1038"/>
        <pc:sldMkLst>
          <pc:docMk/>
          <pc:sldMk cId="939523654" sldId="578"/>
        </pc:sldMkLst>
        <pc:spChg chg="add mod">
          <ac:chgData name="Brittany Pike" userId="4f298a90-8aae-4bf7-89d5-abc4af17a7cb" providerId="ADAL" clId="{51392A8E-A4AE-4501-9D4F-2A6C2722012C}" dt="2021-08-27T16:00:34.546" v="809" actId="1076"/>
          <ac:spMkLst>
            <pc:docMk/>
            <pc:sldMk cId="939523654" sldId="578"/>
            <ac:spMk id="9" creationId="{46D3D6FB-E2F7-48D2-A3B1-8F590DB61219}"/>
          </ac:spMkLst>
        </pc:spChg>
        <pc:picChg chg="del">
          <ac:chgData name="Brittany Pike" userId="4f298a90-8aae-4bf7-89d5-abc4af17a7cb" providerId="ADAL" clId="{51392A8E-A4AE-4501-9D4F-2A6C2722012C}" dt="2021-08-27T15:25:56.533" v="495" actId="478"/>
          <ac:picMkLst>
            <pc:docMk/>
            <pc:sldMk cId="939523654" sldId="578"/>
            <ac:picMk id="6" creationId="{803AAC43-316B-4D09-8062-673C1182F795}"/>
          </ac:picMkLst>
        </pc:picChg>
        <pc:picChg chg="add mod">
          <ac:chgData name="Brittany Pike" userId="4f298a90-8aae-4bf7-89d5-abc4af17a7cb" providerId="ADAL" clId="{51392A8E-A4AE-4501-9D4F-2A6C2722012C}" dt="2021-08-27T16:00:40.223" v="819" actId="1038"/>
          <ac:picMkLst>
            <pc:docMk/>
            <pc:sldMk cId="939523654" sldId="578"/>
            <ac:picMk id="7" creationId="{B2309820-D32A-44B6-B7C9-9D6045235D6B}"/>
          </ac:picMkLst>
        </pc:picChg>
      </pc:sldChg>
      <pc:sldChg chg="add del">
        <pc:chgData name="Brittany Pike" userId="4f298a90-8aae-4bf7-89d5-abc4af17a7cb" providerId="ADAL" clId="{51392A8E-A4AE-4501-9D4F-2A6C2722012C}" dt="2021-08-27T15:26:41.828" v="497"/>
        <pc:sldMkLst>
          <pc:docMk/>
          <pc:sldMk cId="2277249631" sldId="579"/>
        </pc:sldMkLst>
      </pc:sldChg>
      <pc:sldChg chg="modSp add mod">
        <pc:chgData name="Brittany Pike" userId="4f298a90-8aae-4bf7-89d5-abc4af17a7cb" providerId="ADAL" clId="{51392A8E-A4AE-4501-9D4F-2A6C2722012C}" dt="2021-08-27T15:26:58.722" v="500" actId="20577"/>
        <pc:sldMkLst>
          <pc:docMk/>
          <pc:sldMk cId="4235146148" sldId="579"/>
        </pc:sldMkLst>
        <pc:spChg chg="mod">
          <ac:chgData name="Brittany Pike" userId="4f298a90-8aae-4bf7-89d5-abc4af17a7cb" providerId="ADAL" clId="{51392A8E-A4AE-4501-9D4F-2A6C2722012C}" dt="2021-08-27T15:26:58.722" v="500" actId="20577"/>
          <ac:spMkLst>
            <pc:docMk/>
            <pc:sldMk cId="4235146148" sldId="579"/>
            <ac:spMk id="5" creationId="{8177A5E2-85CE-40BE-BA6D-B1FB792D3326}"/>
          </ac:spMkLst>
        </pc:spChg>
      </pc:sldChg>
      <pc:sldChg chg="add del">
        <pc:chgData name="Brittany Pike" userId="4f298a90-8aae-4bf7-89d5-abc4af17a7cb" providerId="ADAL" clId="{51392A8E-A4AE-4501-9D4F-2A6C2722012C}" dt="2021-08-27T15:26:41.828" v="497"/>
        <pc:sldMkLst>
          <pc:docMk/>
          <pc:sldMk cId="292007008" sldId="580"/>
        </pc:sldMkLst>
      </pc:sldChg>
      <pc:sldChg chg="addSp delSp modSp add mod modNotesTx">
        <pc:chgData name="Brittany Pike" userId="4f298a90-8aae-4bf7-89d5-abc4af17a7cb" providerId="ADAL" clId="{51392A8E-A4AE-4501-9D4F-2A6C2722012C}" dt="2021-08-27T15:53:15.737" v="795" actId="20577"/>
        <pc:sldMkLst>
          <pc:docMk/>
          <pc:sldMk cId="4244251448" sldId="580"/>
        </pc:sldMkLst>
        <pc:spChg chg="add mod">
          <ac:chgData name="Brittany Pike" userId="4f298a90-8aae-4bf7-89d5-abc4af17a7cb" providerId="ADAL" clId="{51392A8E-A4AE-4501-9D4F-2A6C2722012C}" dt="2021-08-27T15:53:09.591" v="793" actId="20577"/>
          <ac:spMkLst>
            <pc:docMk/>
            <pc:sldMk cId="4244251448" sldId="580"/>
            <ac:spMk id="6" creationId="{301E5248-287D-470A-981B-F12DFF5F38C5}"/>
          </ac:spMkLst>
        </pc:spChg>
        <pc:picChg chg="del">
          <ac:chgData name="Brittany Pike" userId="4f298a90-8aae-4bf7-89d5-abc4af17a7cb" providerId="ADAL" clId="{51392A8E-A4AE-4501-9D4F-2A6C2722012C}" dt="2021-08-27T15:27:01.713" v="501" actId="478"/>
          <ac:picMkLst>
            <pc:docMk/>
            <pc:sldMk cId="4244251448" sldId="580"/>
            <ac:picMk id="3" creationId="{29A3E04B-2BC8-4971-A0E3-A24B8E615B56}"/>
          </ac:picMkLst>
        </pc:picChg>
        <pc:picChg chg="add mod">
          <ac:chgData name="Brittany Pike" userId="4f298a90-8aae-4bf7-89d5-abc4af17a7cb" providerId="ADAL" clId="{51392A8E-A4AE-4501-9D4F-2A6C2722012C}" dt="2021-08-27T15:27:14.911" v="507" actId="1076"/>
          <ac:picMkLst>
            <pc:docMk/>
            <pc:sldMk cId="4244251448" sldId="580"/>
            <ac:picMk id="4" creationId="{F6C4678B-952A-4976-B1D6-5F2DD3A1D257}"/>
          </ac:picMkLst>
        </pc:picChg>
      </pc:sldChg>
      <pc:sldChg chg="add del">
        <pc:chgData name="Brittany Pike" userId="4f298a90-8aae-4bf7-89d5-abc4af17a7cb" providerId="ADAL" clId="{51392A8E-A4AE-4501-9D4F-2A6C2722012C}" dt="2021-08-27T15:26:41.828" v="497"/>
        <pc:sldMkLst>
          <pc:docMk/>
          <pc:sldMk cId="1589317114" sldId="581"/>
        </pc:sldMkLst>
      </pc:sldChg>
      <pc:sldChg chg="addSp delSp modSp add mod">
        <pc:chgData name="Brittany Pike" userId="4f298a90-8aae-4bf7-89d5-abc4af17a7cb" providerId="ADAL" clId="{51392A8E-A4AE-4501-9D4F-2A6C2722012C}" dt="2021-08-27T15:27:43.863" v="533"/>
        <pc:sldMkLst>
          <pc:docMk/>
          <pc:sldMk cId="3954277894" sldId="581"/>
        </pc:sldMkLst>
        <pc:picChg chg="add del mod">
          <ac:chgData name="Brittany Pike" userId="4f298a90-8aae-4bf7-89d5-abc4af17a7cb" providerId="ADAL" clId="{51392A8E-A4AE-4501-9D4F-2A6C2722012C}" dt="2021-08-27T15:27:43.116" v="532" actId="478"/>
          <ac:picMkLst>
            <pc:docMk/>
            <pc:sldMk cId="3954277894" sldId="581"/>
            <ac:picMk id="6" creationId="{4D22D961-B06F-4B8A-AFB7-55EB489A54FE}"/>
          </ac:picMkLst>
        </pc:picChg>
        <pc:picChg chg="del">
          <ac:chgData name="Brittany Pike" userId="4f298a90-8aae-4bf7-89d5-abc4af17a7cb" providerId="ADAL" clId="{51392A8E-A4AE-4501-9D4F-2A6C2722012C}" dt="2021-08-27T15:27:19.581" v="508" actId="478"/>
          <ac:picMkLst>
            <pc:docMk/>
            <pc:sldMk cId="3954277894" sldId="581"/>
            <ac:picMk id="7" creationId="{4F3E0165-945A-4611-9451-CE33CB4607E9}"/>
          </ac:picMkLst>
        </pc:picChg>
        <pc:picChg chg="add mod">
          <ac:chgData name="Brittany Pike" userId="4f298a90-8aae-4bf7-89d5-abc4af17a7cb" providerId="ADAL" clId="{51392A8E-A4AE-4501-9D4F-2A6C2722012C}" dt="2021-08-27T15:27:43.863" v="533"/>
          <ac:picMkLst>
            <pc:docMk/>
            <pc:sldMk cId="3954277894" sldId="581"/>
            <ac:picMk id="8" creationId="{EA93E1D9-2FB6-4C47-8A30-142B4D67E1EF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5:44:27.054" v="673" actId="1076"/>
        <pc:sldMkLst>
          <pc:docMk/>
          <pc:sldMk cId="1858516998" sldId="582"/>
        </pc:sldMkLst>
        <pc:picChg chg="add del mod">
          <ac:chgData name="Brittany Pike" userId="4f298a90-8aae-4bf7-89d5-abc4af17a7cb" providerId="ADAL" clId="{51392A8E-A4AE-4501-9D4F-2A6C2722012C}" dt="2021-08-27T15:44:06.044" v="664" actId="478"/>
          <ac:picMkLst>
            <pc:docMk/>
            <pc:sldMk cId="1858516998" sldId="582"/>
            <ac:picMk id="3" creationId="{593DF0F8-F772-4596-9144-154D8F4E6F7E}"/>
          </ac:picMkLst>
        </pc:picChg>
        <pc:picChg chg="add mod">
          <ac:chgData name="Brittany Pike" userId="4f298a90-8aae-4bf7-89d5-abc4af17a7cb" providerId="ADAL" clId="{51392A8E-A4AE-4501-9D4F-2A6C2722012C}" dt="2021-08-27T15:44:27.054" v="673" actId="1076"/>
          <ac:picMkLst>
            <pc:docMk/>
            <pc:sldMk cId="1858516998" sldId="582"/>
            <ac:picMk id="5" creationId="{4CABDC8B-0528-4B3E-BE40-4B09DCFB6A8A}"/>
          </ac:picMkLst>
        </pc:picChg>
      </pc:sldChg>
      <pc:sldChg chg="add del">
        <pc:chgData name="Brittany Pike" userId="4f298a90-8aae-4bf7-89d5-abc4af17a7cb" providerId="ADAL" clId="{51392A8E-A4AE-4501-9D4F-2A6C2722012C}" dt="2021-08-27T15:26:41.828" v="497"/>
        <pc:sldMkLst>
          <pc:docMk/>
          <pc:sldMk cId="2766660778" sldId="582"/>
        </pc:sldMkLst>
      </pc:sldChg>
      <pc:sldChg chg="add del">
        <pc:chgData name="Brittany Pike" userId="4f298a90-8aae-4bf7-89d5-abc4af17a7cb" providerId="ADAL" clId="{51392A8E-A4AE-4501-9D4F-2A6C2722012C}" dt="2021-08-27T15:26:41.828" v="497"/>
        <pc:sldMkLst>
          <pc:docMk/>
          <pc:sldMk cId="2025465914" sldId="583"/>
        </pc:sldMkLst>
      </pc:sldChg>
      <pc:sldChg chg="addSp delSp modSp add mod">
        <pc:chgData name="Brittany Pike" userId="4f298a90-8aae-4bf7-89d5-abc4af17a7cb" providerId="ADAL" clId="{51392A8E-A4AE-4501-9D4F-2A6C2722012C}" dt="2021-08-27T15:27:47.920" v="536"/>
        <pc:sldMkLst>
          <pc:docMk/>
          <pc:sldMk cId="3636867895" sldId="583"/>
        </pc:sldMkLst>
        <pc:picChg chg="del">
          <ac:chgData name="Brittany Pike" userId="4f298a90-8aae-4bf7-89d5-abc4af17a7cb" providerId="ADAL" clId="{51392A8E-A4AE-4501-9D4F-2A6C2722012C}" dt="2021-08-27T15:27:46.924" v="535" actId="478"/>
          <ac:picMkLst>
            <pc:docMk/>
            <pc:sldMk cId="3636867895" sldId="583"/>
            <ac:picMk id="6" creationId="{72A88B50-9181-442B-918E-07C726E9ED9E}"/>
          </ac:picMkLst>
        </pc:picChg>
        <pc:picChg chg="add del mod">
          <ac:chgData name="Brittany Pike" userId="4f298a90-8aae-4bf7-89d5-abc4af17a7cb" providerId="ADAL" clId="{51392A8E-A4AE-4501-9D4F-2A6C2722012C}" dt="2021-08-27T15:27:46.517" v="534" actId="478"/>
          <ac:picMkLst>
            <pc:docMk/>
            <pc:sldMk cId="3636867895" sldId="583"/>
            <ac:picMk id="7" creationId="{180F9B15-1869-430B-B1A2-97BF29CCA46B}"/>
          </ac:picMkLst>
        </pc:picChg>
        <pc:picChg chg="add mod">
          <ac:chgData name="Brittany Pike" userId="4f298a90-8aae-4bf7-89d5-abc4af17a7cb" providerId="ADAL" clId="{51392A8E-A4AE-4501-9D4F-2A6C2722012C}" dt="2021-08-27T15:27:47.920" v="536"/>
          <ac:picMkLst>
            <pc:docMk/>
            <pc:sldMk cId="3636867895" sldId="583"/>
            <ac:picMk id="8" creationId="{7860798E-136A-44E2-BACD-5296785876A3}"/>
          </ac:picMkLst>
        </pc:picChg>
      </pc:sldChg>
      <pc:sldChg chg="add del">
        <pc:chgData name="Brittany Pike" userId="4f298a90-8aae-4bf7-89d5-abc4af17a7cb" providerId="ADAL" clId="{51392A8E-A4AE-4501-9D4F-2A6C2722012C}" dt="2021-08-27T15:26:41.828" v="497"/>
        <pc:sldMkLst>
          <pc:docMk/>
          <pc:sldMk cId="140377393" sldId="584"/>
        </pc:sldMkLst>
      </pc:sldChg>
      <pc:sldChg chg="addSp delSp modSp add mod">
        <pc:chgData name="Brittany Pike" userId="4f298a90-8aae-4bf7-89d5-abc4af17a7cb" providerId="ADAL" clId="{51392A8E-A4AE-4501-9D4F-2A6C2722012C}" dt="2021-08-27T15:45:01.120" v="680" actId="14100"/>
        <pc:sldMkLst>
          <pc:docMk/>
          <pc:sldMk cId="878225435" sldId="584"/>
        </pc:sldMkLst>
        <pc:picChg chg="add del mod">
          <ac:chgData name="Brittany Pike" userId="4f298a90-8aae-4bf7-89d5-abc4af17a7cb" providerId="ADAL" clId="{51392A8E-A4AE-4501-9D4F-2A6C2722012C}" dt="2021-08-27T15:44:09.228" v="665" actId="478"/>
          <ac:picMkLst>
            <pc:docMk/>
            <pc:sldMk cId="878225435" sldId="584"/>
            <ac:picMk id="3" creationId="{BB200B64-4277-4826-9061-23C49CDFE4D8}"/>
          </ac:picMkLst>
        </pc:picChg>
        <pc:picChg chg="add mod">
          <ac:chgData name="Brittany Pike" userId="4f298a90-8aae-4bf7-89d5-abc4af17a7cb" providerId="ADAL" clId="{51392A8E-A4AE-4501-9D4F-2A6C2722012C}" dt="2021-08-27T15:45:01.120" v="680" actId="14100"/>
          <ac:picMkLst>
            <pc:docMk/>
            <pc:sldMk cId="878225435" sldId="584"/>
            <ac:picMk id="5" creationId="{B88ACD2D-B65B-421D-AE3C-7FAABE0D9710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5:33:41.783" v="540"/>
        <pc:sldMkLst>
          <pc:docMk/>
          <pc:sldMk cId="295772724" sldId="585"/>
        </pc:sldMkLst>
        <pc:picChg chg="del">
          <ac:chgData name="Brittany Pike" userId="4f298a90-8aae-4bf7-89d5-abc4af17a7cb" providerId="ADAL" clId="{51392A8E-A4AE-4501-9D4F-2A6C2722012C}" dt="2021-08-27T15:33:34.513" v="537" actId="478"/>
          <ac:picMkLst>
            <pc:docMk/>
            <pc:sldMk cId="295772724" sldId="585"/>
            <ac:picMk id="6" creationId="{82A8BDDB-901B-4CF8-9C79-BA43FB6712B5}"/>
          </ac:picMkLst>
        </pc:picChg>
        <pc:picChg chg="add mod">
          <ac:chgData name="Brittany Pike" userId="4f298a90-8aae-4bf7-89d5-abc4af17a7cb" providerId="ADAL" clId="{51392A8E-A4AE-4501-9D4F-2A6C2722012C}" dt="2021-08-27T15:33:41.783" v="540"/>
          <ac:picMkLst>
            <pc:docMk/>
            <pc:sldMk cId="295772724" sldId="585"/>
            <ac:picMk id="7" creationId="{A7DE712F-F2D0-452B-BC72-A842B050D0DE}"/>
          </ac:picMkLst>
        </pc:picChg>
        <pc:picChg chg="add del">
          <ac:chgData name="Brittany Pike" userId="4f298a90-8aae-4bf7-89d5-abc4af17a7cb" providerId="ADAL" clId="{51392A8E-A4AE-4501-9D4F-2A6C2722012C}" dt="2021-08-27T15:33:37.424" v="539"/>
          <ac:picMkLst>
            <pc:docMk/>
            <pc:sldMk cId="295772724" sldId="585"/>
            <ac:picMk id="1026" creationId="{BD86B471-2C41-4274-BC2C-7CC220D1931D}"/>
          </ac:picMkLst>
        </pc:picChg>
      </pc:sldChg>
      <pc:sldChg chg="add del">
        <pc:chgData name="Brittany Pike" userId="4f298a90-8aae-4bf7-89d5-abc4af17a7cb" providerId="ADAL" clId="{51392A8E-A4AE-4501-9D4F-2A6C2722012C}" dt="2021-08-27T15:26:41.828" v="497"/>
        <pc:sldMkLst>
          <pc:docMk/>
          <pc:sldMk cId="2178580681" sldId="585"/>
        </pc:sldMkLst>
      </pc:sldChg>
      <pc:sldChg chg="addSp delSp modSp add mod">
        <pc:chgData name="Brittany Pike" userId="4f298a90-8aae-4bf7-89d5-abc4af17a7cb" providerId="ADAL" clId="{51392A8E-A4AE-4501-9D4F-2A6C2722012C}" dt="2021-08-27T15:46:38.746" v="692" actId="1076"/>
        <pc:sldMkLst>
          <pc:docMk/>
          <pc:sldMk cId="53531760" sldId="586"/>
        </pc:sldMkLst>
        <pc:picChg chg="add del mod modCrop">
          <ac:chgData name="Brittany Pike" userId="4f298a90-8aae-4bf7-89d5-abc4af17a7cb" providerId="ADAL" clId="{51392A8E-A4AE-4501-9D4F-2A6C2722012C}" dt="2021-08-27T15:45:38.624" v="684" actId="478"/>
          <ac:picMkLst>
            <pc:docMk/>
            <pc:sldMk cId="53531760" sldId="586"/>
            <ac:picMk id="3" creationId="{8709C46B-1E03-4A11-A6A7-67F64E20F354}"/>
          </ac:picMkLst>
        </pc:picChg>
        <pc:picChg chg="add mod">
          <ac:chgData name="Brittany Pike" userId="4f298a90-8aae-4bf7-89d5-abc4af17a7cb" providerId="ADAL" clId="{51392A8E-A4AE-4501-9D4F-2A6C2722012C}" dt="2021-08-27T15:46:38.746" v="692" actId="1076"/>
          <ac:picMkLst>
            <pc:docMk/>
            <pc:sldMk cId="53531760" sldId="586"/>
            <ac:picMk id="5" creationId="{254E4087-8764-4F10-8373-19F88FEE6CF7}"/>
          </ac:picMkLst>
        </pc:picChg>
      </pc:sldChg>
      <pc:sldChg chg="add del">
        <pc:chgData name="Brittany Pike" userId="4f298a90-8aae-4bf7-89d5-abc4af17a7cb" providerId="ADAL" clId="{51392A8E-A4AE-4501-9D4F-2A6C2722012C}" dt="2021-08-27T15:26:41.828" v="497"/>
        <pc:sldMkLst>
          <pc:docMk/>
          <pc:sldMk cId="571924706" sldId="586"/>
        </pc:sldMkLst>
      </pc:sldChg>
      <pc:sldChg chg="addSp delSp modSp add mod">
        <pc:chgData name="Brittany Pike" userId="4f298a90-8aae-4bf7-89d5-abc4af17a7cb" providerId="ADAL" clId="{51392A8E-A4AE-4501-9D4F-2A6C2722012C}" dt="2021-08-27T15:33:45.033" v="542"/>
        <pc:sldMkLst>
          <pc:docMk/>
          <pc:sldMk cId="3624254311" sldId="587"/>
        </pc:sldMkLst>
        <pc:picChg chg="del">
          <ac:chgData name="Brittany Pike" userId="4f298a90-8aae-4bf7-89d5-abc4af17a7cb" providerId="ADAL" clId="{51392A8E-A4AE-4501-9D4F-2A6C2722012C}" dt="2021-08-27T15:33:44.764" v="541" actId="478"/>
          <ac:picMkLst>
            <pc:docMk/>
            <pc:sldMk cId="3624254311" sldId="587"/>
            <ac:picMk id="6" creationId="{7FC6FD58-6A86-4DBF-A2F7-5387DE7F1363}"/>
          </ac:picMkLst>
        </pc:picChg>
        <pc:picChg chg="add mod">
          <ac:chgData name="Brittany Pike" userId="4f298a90-8aae-4bf7-89d5-abc4af17a7cb" providerId="ADAL" clId="{51392A8E-A4AE-4501-9D4F-2A6C2722012C}" dt="2021-08-27T15:33:45.033" v="542"/>
          <ac:picMkLst>
            <pc:docMk/>
            <pc:sldMk cId="3624254311" sldId="587"/>
            <ac:picMk id="7" creationId="{1645D56F-D213-444B-90B2-C80251FC58AB}"/>
          </ac:picMkLst>
        </pc:picChg>
      </pc:sldChg>
      <pc:sldChg chg="addSp delSp modSp add mod modNotesTx">
        <pc:chgData name="Brittany Pike" userId="4f298a90-8aae-4bf7-89d5-abc4af17a7cb" providerId="ADAL" clId="{51392A8E-A4AE-4501-9D4F-2A6C2722012C}" dt="2021-08-27T15:53:01.712" v="791" actId="6549"/>
        <pc:sldMkLst>
          <pc:docMk/>
          <pc:sldMk cId="3963361577" sldId="588"/>
        </pc:sldMkLst>
        <pc:spChg chg="add del mod">
          <ac:chgData name="Brittany Pike" userId="4f298a90-8aae-4bf7-89d5-abc4af17a7cb" providerId="ADAL" clId="{51392A8E-A4AE-4501-9D4F-2A6C2722012C}" dt="2021-08-27T15:52:48.394" v="788" actId="1076"/>
          <ac:spMkLst>
            <pc:docMk/>
            <pc:sldMk cId="3963361577" sldId="588"/>
            <ac:spMk id="5" creationId="{775A99FF-8E23-4583-B910-9CAAFE9E6BDE}"/>
          </ac:spMkLst>
        </pc:spChg>
        <pc:spChg chg="add del mod">
          <ac:chgData name="Brittany Pike" userId="4f298a90-8aae-4bf7-89d5-abc4af17a7cb" providerId="ADAL" clId="{51392A8E-A4AE-4501-9D4F-2A6C2722012C}" dt="2021-08-27T15:52:47.992" v="787" actId="22"/>
          <ac:spMkLst>
            <pc:docMk/>
            <pc:sldMk cId="3963361577" sldId="588"/>
            <ac:spMk id="7" creationId="{68621D8A-9E15-40D1-8A01-5F0DD0BB21DE}"/>
          </ac:spMkLst>
        </pc:spChg>
        <pc:picChg chg="add mod">
          <ac:chgData name="Brittany Pike" userId="4f298a90-8aae-4bf7-89d5-abc4af17a7cb" providerId="ADAL" clId="{51392A8E-A4AE-4501-9D4F-2A6C2722012C}" dt="2021-08-27T15:47:30.056" v="705" actId="1076"/>
          <ac:picMkLst>
            <pc:docMk/>
            <pc:sldMk cId="3963361577" sldId="588"/>
            <ac:picMk id="3" creationId="{0AE46EDC-8EFD-419D-9ECA-73066A40C5E8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5:33:48.211" v="544"/>
        <pc:sldMkLst>
          <pc:docMk/>
          <pc:sldMk cId="1392009364" sldId="589"/>
        </pc:sldMkLst>
        <pc:picChg chg="del">
          <ac:chgData name="Brittany Pike" userId="4f298a90-8aae-4bf7-89d5-abc4af17a7cb" providerId="ADAL" clId="{51392A8E-A4AE-4501-9D4F-2A6C2722012C}" dt="2021-08-27T15:33:47.979" v="543" actId="478"/>
          <ac:picMkLst>
            <pc:docMk/>
            <pc:sldMk cId="1392009364" sldId="589"/>
            <ac:picMk id="6" creationId="{0ED3F9E5-B70F-421E-B8F6-6EA2309F20C3}"/>
          </ac:picMkLst>
        </pc:picChg>
        <pc:picChg chg="add mod">
          <ac:chgData name="Brittany Pike" userId="4f298a90-8aae-4bf7-89d5-abc4af17a7cb" providerId="ADAL" clId="{51392A8E-A4AE-4501-9D4F-2A6C2722012C}" dt="2021-08-27T15:33:48.211" v="544"/>
          <ac:picMkLst>
            <pc:docMk/>
            <pc:sldMk cId="1392009364" sldId="589"/>
            <ac:picMk id="7" creationId="{5A9A29E5-CC68-40E8-95F5-652608F8BADE}"/>
          </ac:picMkLst>
        </pc:picChg>
      </pc:sldChg>
      <pc:sldChg chg="addSp modSp add mod">
        <pc:chgData name="Brittany Pike" userId="4f298a90-8aae-4bf7-89d5-abc4af17a7cb" providerId="ADAL" clId="{51392A8E-A4AE-4501-9D4F-2A6C2722012C}" dt="2021-08-27T15:50:09.686" v="713" actId="1076"/>
        <pc:sldMkLst>
          <pc:docMk/>
          <pc:sldMk cId="2001543463" sldId="590"/>
        </pc:sldMkLst>
        <pc:picChg chg="add mod">
          <ac:chgData name="Brittany Pike" userId="4f298a90-8aae-4bf7-89d5-abc4af17a7cb" providerId="ADAL" clId="{51392A8E-A4AE-4501-9D4F-2A6C2722012C}" dt="2021-08-27T15:50:09.686" v="713" actId="1076"/>
          <ac:picMkLst>
            <pc:docMk/>
            <pc:sldMk cId="2001543463" sldId="590"/>
            <ac:picMk id="3" creationId="{F62C9CDA-AF01-466A-804E-F5879E9BBB88}"/>
          </ac:picMkLst>
        </pc:picChg>
      </pc:sldChg>
      <pc:sldChg chg="modSp add mod">
        <pc:chgData name="Brittany Pike" userId="4f298a90-8aae-4bf7-89d5-abc4af17a7cb" providerId="ADAL" clId="{51392A8E-A4AE-4501-9D4F-2A6C2722012C}" dt="2021-08-27T15:34:25.926" v="547" actId="20577"/>
        <pc:sldMkLst>
          <pc:docMk/>
          <pc:sldMk cId="3455085351" sldId="591"/>
        </pc:sldMkLst>
        <pc:spChg chg="mod">
          <ac:chgData name="Brittany Pike" userId="4f298a90-8aae-4bf7-89d5-abc4af17a7cb" providerId="ADAL" clId="{51392A8E-A4AE-4501-9D4F-2A6C2722012C}" dt="2021-08-27T15:34:25.926" v="547" actId="20577"/>
          <ac:spMkLst>
            <pc:docMk/>
            <pc:sldMk cId="3455085351" sldId="591"/>
            <ac:spMk id="5" creationId="{8177A5E2-85CE-40BE-BA6D-B1FB792D3326}"/>
          </ac:spMkLst>
        </pc:spChg>
      </pc:sldChg>
      <pc:sldChg chg="addSp delSp modSp add mod">
        <pc:chgData name="Brittany Pike" userId="4f298a90-8aae-4bf7-89d5-abc4af17a7cb" providerId="ADAL" clId="{51392A8E-A4AE-4501-9D4F-2A6C2722012C}" dt="2021-08-27T15:34:54.811" v="559" actId="1076"/>
        <pc:sldMkLst>
          <pc:docMk/>
          <pc:sldMk cId="392343568" sldId="592"/>
        </pc:sldMkLst>
        <pc:picChg chg="add mod">
          <ac:chgData name="Brittany Pike" userId="4f298a90-8aae-4bf7-89d5-abc4af17a7cb" providerId="ADAL" clId="{51392A8E-A4AE-4501-9D4F-2A6C2722012C}" dt="2021-08-27T15:34:54.811" v="559" actId="1076"/>
          <ac:picMkLst>
            <pc:docMk/>
            <pc:sldMk cId="392343568" sldId="592"/>
            <ac:picMk id="3" creationId="{5EED8DD3-DE2F-4F34-9772-51DF32B24718}"/>
          </ac:picMkLst>
        </pc:picChg>
        <pc:picChg chg="del">
          <ac:chgData name="Brittany Pike" userId="4f298a90-8aae-4bf7-89d5-abc4af17a7cb" providerId="ADAL" clId="{51392A8E-A4AE-4501-9D4F-2A6C2722012C}" dt="2021-08-27T15:34:28.061" v="548" actId="478"/>
          <ac:picMkLst>
            <pc:docMk/>
            <pc:sldMk cId="392343568" sldId="592"/>
            <ac:picMk id="4" creationId="{F6C4678B-952A-4976-B1D6-5F2DD3A1D257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5:35:20.331" v="566"/>
        <pc:sldMkLst>
          <pc:docMk/>
          <pc:sldMk cId="2275042894" sldId="593"/>
        </pc:sldMkLst>
        <pc:picChg chg="add del mod">
          <ac:chgData name="Brittany Pike" userId="4f298a90-8aae-4bf7-89d5-abc4af17a7cb" providerId="ADAL" clId="{51392A8E-A4AE-4501-9D4F-2A6C2722012C}" dt="2021-08-27T15:35:18.947" v="564" actId="21"/>
          <ac:picMkLst>
            <pc:docMk/>
            <pc:sldMk cId="2275042894" sldId="593"/>
            <ac:picMk id="6" creationId="{145CA10C-5F1C-4DD7-8C8C-D88DF200D31E}"/>
          </ac:picMkLst>
        </pc:picChg>
        <pc:picChg chg="add mod">
          <ac:chgData name="Brittany Pike" userId="4f298a90-8aae-4bf7-89d5-abc4af17a7cb" providerId="ADAL" clId="{51392A8E-A4AE-4501-9D4F-2A6C2722012C}" dt="2021-08-27T15:35:20.331" v="566"/>
          <ac:picMkLst>
            <pc:docMk/>
            <pc:sldMk cId="2275042894" sldId="593"/>
            <ac:picMk id="7" creationId="{D060207C-EF16-4DFE-A29E-543AF16BBC9E}"/>
          </ac:picMkLst>
        </pc:picChg>
        <pc:picChg chg="del">
          <ac:chgData name="Brittany Pike" userId="4f298a90-8aae-4bf7-89d5-abc4af17a7cb" providerId="ADAL" clId="{51392A8E-A4AE-4501-9D4F-2A6C2722012C}" dt="2021-08-27T15:35:19.929" v="565" actId="478"/>
          <ac:picMkLst>
            <pc:docMk/>
            <pc:sldMk cId="2275042894" sldId="593"/>
            <ac:picMk id="8" creationId="{EA93E1D9-2FB6-4C47-8A30-142B4D67E1EF}"/>
          </ac:picMkLst>
        </pc:picChg>
      </pc:sldChg>
      <pc:sldChg chg="addSp modSp add mod">
        <pc:chgData name="Brittany Pike" userId="4f298a90-8aae-4bf7-89d5-abc4af17a7cb" providerId="ADAL" clId="{51392A8E-A4AE-4501-9D4F-2A6C2722012C}" dt="2021-08-27T16:17:42.461" v="894" actId="1036"/>
        <pc:sldMkLst>
          <pc:docMk/>
          <pc:sldMk cId="3785260268" sldId="594"/>
        </pc:sldMkLst>
        <pc:spChg chg="add mod">
          <ac:chgData name="Brittany Pike" userId="4f298a90-8aae-4bf7-89d5-abc4af17a7cb" providerId="ADAL" clId="{51392A8E-A4AE-4501-9D4F-2A6C2722012C}" dt="2021-08-27T16:17:42.461" v="894" actId="1036"/>
          <ac:spMkLst>
            <pc:docMk/>
            <pc:sldMk cId="3785260268" sldId="594"/>
            <ac:spMk id="5" creationId="{EDB47A0F-C4F0-4FD0-9C9B-B574447B7E95}"/>
          </ac:spMkLst>
        </pc:spChg>
        <pc:picChg chg="add mod">
          <ac:chgData name="Brittany Pike" userId="4f298a90-8aae-4bf7-89d5-abc4af17a7cb" providerId="ADAL" clId="{51392A8E-A4AE-4501-9D4F-2A6C2722012C}" dt="2021-08-27T16:17:06.322" v="876" actId="1076"/>
          <ac:picMkLst>
            <pc:docMk/>
            <pc:sldMk cId="3785260268" sldId="594"/>
            <ac:picMk id="3" creationId="{7739B116-94A8-42E4-82EE-0AB1A9DB7CC1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5:35:24.165" v="568"/>
        <pc:sldMkLst>
          <pc:docMk/>
          <pc:sldMk cId="3053735233" sldId="595"/>
        </pc:sldMkLst>
        <pc:picChg chg="add mod">
          <ac:chgData name="Brittany Pike" userId="4f298a90-8aae-4bf7-89d5-abc4af17a7cb" providerId="ADAL" clId="{51392A8E-A4AE-4501-9D4F-2A6C2722012C}" dt="2021-08-27T15:35:24.165" v="568"/>
          <ac:picMkLst>
            <pc:docMk/>
            <pc:sldMk cId="3053735233" sldId="595"/>
            <ac:picMk id="6" creationId="{613B3FE6-DB60-4625-9581-B09AC566132F}"/>
          </ac:picMkLst>
        </pc:picChg>
        <pc:picChg chg="del">
          <ac:chgData name="Brittany Pike" userId="4f298a90-8aae-4bf7-89d5-abc4af17a7cb" providerId="ADAL" clId="{51392A8E-A4AE-4501-9D4F-2A6C2722012C}" dt="2021-08-27T15:35:23.943" v="567" actId="478"/>
          <ac:picMkLst>
            <pc:docMk/>
            <pc:sldMk cId="3053735233" sldId="595"/>
            <ac:picMk id="8" creationId="{7860798E-136A-44E2-BACD-5296785876A3}"/>
          </ac:picMkLst>
        </pc:picChg>
      </pc:sldChg>
      <pc:sldChg chg="addSp modSp add mod">
        <pc:chgData name="Brittany Pike" userId="4f298a90-8aae-4bf7-89d5-abc4af17a7cb" providerId="ADAL" clId="{51392A8E-A4AE-4501-9D4F-2A6C2722012C}" dt="2021-08-27T16:26:42.740" v="950" actId="1035"/>
        <pc:sldMkLst>
          <pc:docMk/>
          <pc:sldMk cId="2716597842" sldId="596"/>
        </pc:sldMkLst>
        <pc:spChg chg="add mod">
          <ac:chgData name="Brittany Pike" userId="4f298a90-8aae-4bf7-89d5-abc4af17a7cb" providerId="ADAL" clId="{51392A8E-A4AE-4501-9D4F-2A6C2722012C}" dt="2021-08-27T16:26:42.740" v="950" actId="1035"/>
          <ac:spMkLst>
            <pc:docMk/>
            <pc:sldMk cId="2716597842" sldId="596"/>
            <ac:spMk id="5" creationId="{91326A58-3451-4BD2-BA71-00FC6DBEE7B3}"/>
          </ac:spMkLst>
        </pc:spChg>
        <pc:picChg chg="add mod modCrop">
          <ac:chgData name="Brittany Pike" userId="4f298a90-8aae-4bf7-89d5-abc4af17a7cb" providerId="ADAL" clId="{51392A8E-A4AE-4501-9D4F-2A6C2722012C}" dt="2021-08-27T16:25:18.032" v="906" actId="732"/>
          <ac:picMkLst>
            <pc:docMk/>
            <pc:sldMk cId="2716597842" sldId="596"/>
            <ac:picMk id="3" creationId="{E1FC999A-0C2F-4550-ABAF-95CD046929B4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5:35:27.610" v="570"/>
        <pc:sldMkLst>
          <pc:docMk/>
          <pc:sldMk cId="203931150" sldId="597"/>
        </pc:sldMkLst>
        <pc:picChg chg="add mod">
          <ac:chgData name="Brittany Pike" userId="4f298a90-8aae-4bf7-89d5-abc4af17a7cb" providerId="ADAL" clId="{51392A8E-A4AE-4501-9D4F-2A6C2722012C}" dt="2021-08-27T15:35:27.610" v="570"/>
          <ac:picMkLst>
            <pc:docMk/>
            <pc:sldMk cId="203931150" sldId="597"/>
            <ac:picMk id="6" creationId="{F6D4FB8D-EE8E-4AA0-AE9A-DD78A014CC54}"/>
          </ac:picMkLst>
        </pc:picChg>
        <pc:picChg chg="del">
          <ac:chgData name="Brittany Pike" userId="4f298a90-8aae-4bf7-89d5-abc4af17a7cb" providerId="ADAL" clId="{51392A8E-A4AE-4501-9D4F-2A6C2722012C}" dt="2021-08-27T15:35:27.394" v="569" actId="478"/>
          <ac:picMkLst>
            <pc:docMk/>
            <pc:sldMk cId="203931150" sldId="597"/>
            <ac:picMk id="7" creationId="{A7DE712F-F2D0-452B-BC72-A842B050D0DE}"/>
          </ac:picMkLst>
        </pc:picChg>
      </pc:sldChg>
      <pc:sldChg chg="addSp modSp add mod">
        <pc:chgData name="Brittany Pike" userId="4f298a90-8aae-4bf7-89d5-abc4af17a7cb" providerId="ADAL" clId="{51392A8E-A4AE-4501-9D4F-2A6C2722012C}" dt="2021-08-27T16:16:43.931" v="870" actId="255"/>
        <pc:sldMkLst>
          <pc:docMk/>
          <pc:sldMk cId="1869621541" sldId="598"/>
        </pc:sldMkLst>
        <pc:spChg chg="add mod">
          <ac:chgData name="Brittany Pike" userId="4f298a90-8aae-4bf7-89d5-abc4af17a7cb" providerId="ADAL" clId="{51392A8E-A4AE-4501-9D4F-2A6C2722012C}" dt="2021-08-27T16:16:43.931" v="870" actId="255"/>
          <ac:spMkLst>
            <pc:docMk/>
            <pc:sldMk cId="1869621541" sldId="598"/>
            <ac:spMk id="5" creationId="{1C22B8B1-E516-46BF-B8D6-CDC16B547AFE}"/>
          </ac:spMkLst>
        </pc:spChg>
        <pc:picChg chg="add mod">
          <ac:chgData name="Brittany Pike" userId="4f298a90-8aae-4bf7-89d5-abc4af17a7cb" providerId="ADAL" clId="{51392A8E-A4AE-4501-9D4F-2A6C2722012C}" dt="2021-08-27T16:16:00.718" v="866" actId="1076"/>
          <ac:picMkLst>
            <pc:docMk/>
            <pc:sldMk cId="1869621541" sldId="598"/>
            <ac:picMk id="3" creationId="{7B4FA8C4-B821-4D22-B641-5DAD62DA2A7D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5:35:30.274" v="572"/>
        <pc:sldMkLst>
          <pc:docMk/>
          <pc:sldMk cId="4069805068" sldId="599"/>
        </pc:sldMkLst>
        <pc:picChg chg="add mod">
          <ac:chgData name="Brittany Pike" userId="4f298a90-8aae-4bf7-89d5-abc4af17a7cb" providerId="ADAL" clId="{51392A8E-A4AE-4501-9D4F-2A6C2722012C}" dt="2021-08-27T15:35:30.274" v="572"/>
          <ac:picMkLst>
            <pc:docMk/>
            <pc:sldMk cId="4069805068" sldId="599"/>
            <ac:picMk id="6" creationId="{B49CEFA9-672C-48CF-8877-C92653156722}"/>
          </ac:picMkLst>
        </pc:picChg>
        <pc:picChg chg="del">
          <ac:chgData name="Brittany Pike" userId="4f298a90-8aae-4bf7-89d5-abc4af17a7cb" providerId="ADAL" clId="{51392A8E-A4AE-4501-9D4F-2A6C2722012C}" dt="2021-08-27T15:35:30.057" v="571" actId="478"/>
          <ac:picMkLst>
            <pc:docMk/>
            <pc:sldMk cId="4069805068" sldId="599"/>
            <ac:picMk id="7" creationId="{1645D56F-D213-444B-90B2-C80251FC58AB}"/>
          </ac:picMkLst>
        </pc:picChg>
      </pc:sldChg>
      <pc:sldChg chg="addSp modSp add mod modNotesTx">
        <pc:chgData name="Brittany Pike" userId="4f298a90-8aae-4bf7-89d5-abc4af17a7cb" providerId="ADAL" clId="{51392A8E-A4AE-4501-9D4F-2A6C2722012C}" dt="2021-08-27T16:15:40.349" v="860"/>
        <pc:sldMkLst>
          <pc:docMk/>
          <pc:sldMk cId="38459182" sldId="600"/>
        </pc:sldMkLst>
        <pc:spChg chg="add mod">
          <ac:chgData name="Brittany Pike" userId="4f298a90-8aae-4bf7-89d5-abc4af17a7cb" providerId="ADAL" clId="{51392A8E-A4AE-4501-9D4F-2A6C2722012C}" dt="2021-08-27T16:15:30.964" v="856" actId="1076"/>
          <ac:spMkLst>
            <pc:docMk/>
            <pc:sldMk cId="38459182" sldId="600"/>
            <ac:spMk id="3" creationId="{C0EBAA22-397F-4D35-9986-7D2962E99819}"/>
          </ac:spMkLst>
        </pc:spChg>
        <pc:picChg chg="add mod modCrop">
          <ac:chgData name="Brittany Pike" userId="4f298a90-8aae-4bf7-89d5-abc4af17a7cb" providerId="ADAL" clId="{51392A8E-A4AE-4501-9D4F-2A6C2722012C}" dt="2021-08-27T16:13:30.316" v="840" actId="1076"/>
          <ac:picMkLst>
            <pc:docMk/>
            <pc:sldMk cId="38459182" sldId="600"/>
            <ac:picMk id="5" creationId="{AE254A76-45C4-4306-BB3E-1ACAB96EE156}"/>
          </ac:picMkLst>
        </pc:picChg>
      </pc:sldChg>
      <pc:sldChg chg="addSp delSp modSp add mod">
        <pc:chgData name="Brittany Pike" userId="4f298a90-8aae-4bf7-89d5-abc4af17a7cb" providerId="ADAL" clId="{51392A8E-A4AE-4501-9D4F-2A6C2722012C}" dt="2021-08-27T15:35:34.288" v="574"/>
        <pc:sldMkLst>
          <pc:docMk/>
          <pc:sldMk cId="3800712260" sldId="601"/>
        </pc:sldMkLst>
        <pc:picChg chg="add mod">
          <ac:chgData name="Brittany Pike" userId="4f298a90-8aae-4bf7-89d5-abc4af17a7cb" providerId="ADAL" clId="{51392A8E-A4AE-4501-9D4F-2A6C2722012C}" dt="2021-08-27T15:35:34.288" v="574"/>
          <ac:picMkLst>
            <pc:docMk/>
            <pc:sldMk cId="3800712260" sldId="601"/>
            <ac:picMk id="6" creationId="{6090C03E-D5CB-4C87-B1D6-55C13702A8B5}"/>
          </ac:picMkLst>
        </pc:picChg>
        <pc:picChg chg="del">
          <ac:chgData name="Brittany Pike" userId="4f298a90-8aae-4bf7-89d5-abc4af17a7cb" providerId="ADAL" clId="{51392A8E-A4AE-4501-9D4F-2A6C2722012C}" dt="2021-08-27T15:35:34.087" v="573" actId="478"/>
          <ac:picMkLst>
            <pc:docMk/>
            <pc:sldMk cId="3800712260" sldId="601"/>
            <ac:picMk id="7" creationId="{5A9A29E5-CC68-40E8-95F5-652608F8BADE}"/>
          </ac:picMkLst>
        </pc:picChg>
      </pc:sldChg>
      <pc:sldChg chg="addSp modSp add mod modNotesTx">
        <pc:chgData name="Brittany Pike" userId="4f298a90-8aae-4bf7-89d5-abc4af17a7cb" providerId="ADAL" clId="{51392A8E-A4AE-4501-9D4F-2A6C2722012C}" dt="2021-08-27T16:15:45.542" v="863" actId="20577"/>
        <pc:sldMkLst>
          <pc:docMk/>
          <pc:sldMk cId="3317866943" sldId="602"/>
        </pc:sldMkLst>
        <pc:spChg chg="add mod">
          <ac:chgData name="Brittany Pike" userId="4f298a90-8aae-4bf7-89d5-abc4af17a7cb" providerId="ADAL" clId="{51392A8E-A4AE-4501-9D4F-2A6C2722012C}" dt="2021-08-27T16:15:17.151" v="850" actId="14100"/>
          <ac:spMkLst>
            <pc:docMk/>
            <pc:sldMk cId="3317866943" sldId="602"/>
            <ac:spMk id="3" creationId="{690407CC-91EE-447F-93F0-9B3DF79AD63A}"/>
          </ac:spMkLst>
        </pc:spChg>
        <pc:picChg chg="add mod">
          <ac:chgData name="Brittany Pike" userId="4f298a90-8aae-4bf7-89d5-abc4af17a7cb" providerId="ADAL" clId="{51392A8E-A4AE-4501-9D4F-2A6C2722012C}" dt="2021-08-27T16:15:09.580" v="848" actId="1076"/>
          <ac:picMkLst>
            <pc:docMk/>
            <pc:sldMk cId="3317866943" sldId="602"/>
            <ac:picMk id="5" creationId="{41CC40D9-D614-4D9F-B602-03475CB29D60}"/>
          </ac:picMkLst>
        </pc:picChg>
      </pc:sldChg>
      <pc:sldChg chg="modSp add del mod">
        <pc:chgData name="Brittany Pike" userId="4f298a90-8aae-4bf7-89d5-abc4af17a7cb" providerId="ADAL" clId="{51392A8E-A4AE-4501-9D4F-2A6C2722012C}" dt="2021-08-27T17:13:38.530" v="1414" actId="47"/>
        <pc:sldMkLst>
          <pc:docMk/>
          <pc:sldMk cId="2887769722" sldId="603"/>
        </pc:sldMkLst>
        <pc:spChg chg="mod">
          <ac:chgData name="Brittany Pike" userId="4f298a90-8aae-4bf7-89d5-abc4af17a7cb" providerId="ADAL" clId="{51392A8E-A4AE-4501-9D4F-2A6C2722012C}" dt="2021-08-27T16:59:43.186" v="1388" actId="20577"/>
          <ac:spMkLst>
            <pc:docMk/>
            <pc:sldMk cId="2887769722" sldId="603"/>
            <ac:spMk id="5" creationId="{8177A5E2-85CE-40BE-BA6D-B1FB792D3326}"/>
          </ac:spMkLst>
        </pc:spChg>
      </pc:sldChg>
      <pc:sldChg chg="addSp delSp modSp add mod modNotesTx">
        <pc:chgData name="Brittany Pike" userId="4f298a90-8aae-4bf7-89d5-abc4af17a7cb" providerId="ADAL" clId="{51392A8E-A4AE-4501-9D4F-2A6C2722012C}" dt="2021-08-27T17:18:06.103" v="1806" actId="20577"/>
        <pc:sldMkLst>
          <pc:docMk/>
          <pc:sldMk cId="1526956658" sldId="604"/>
        </pc:sldMkLst>
        <pc:spChg chg="add del">
          <ac:chgData name="Brittany Pike" userId="4f298a90-8aae-4bf7-89d5-abc4af17a7cb" providerId="ADAL" clId="{51392A8E-A4AE-4501-9D4F-2A6C2722012C}" dt="2021-08-27T16:50:33.015" v="983"/>
          <ac:spMkLst>
            <pc:docMk/>
            <pc:sldMk cId="1526956658" sldId="604"/>
            <ac:spMk id="5" creationId="{597CF5AF-674A-47EC-AD44-AD264577D728}"/>
          </ac:spMkLst>
        </pc:spChg>
        <pc:spChg chg="add mod">
          <ac:chgData name="Brittany Pike" userId="4f298a90-8aae-4bf7-89d5-abc4af17a7cb" providerId="ADAL" clId="{51392A8E-A4AE-4501-9D4F-2A6C2722012C}" dt="2021-08-27T16:50:55.882" v="1014"/>
          <ac:spMkLst>
            <pc:docMk/>
            <pc:sldMk cId="1526956658" sldId="604"/>
            <ac:spMk id="9" creationId="{B696B8D6-9C56-4E86-99E6-3ADC2E2F41C5}"/>
          </ac:spMkLst>
        </pc:spChg>
        <pc:spChg chg="add mod">
          <ac:chgData name="Brittany Pike" userId="4f298a90-8aae-4bf7-89d5-abc4af17a7cb" providerId="ADAL" clId="{51392A8E-A4AE-4501-9D4F-2A6C2722012C}" dt="2021-08-27T16:50:59.121" v="1016" actId="1076"/>
          <ac:spMkLst>
            <pc:docMk/>
            <pc:sldMk cId="1526956658" sldId="604"/>
            <ac:spMk id="11" creationId="{7DE4ABB6-5F50-4084-8405-2A7B0826B987}"/>
          </ac:spMkLst>
        </pc:spChg>
        <pc:spChg chg="add mod">
          <ac:chgData name="Brittany Pike" userId="4f298a90-8aae-4bf7-89d5-abc4af17a7cb" providerId="ADAL" clId="{51392A8E-A4AE-4501-9D4F-2A6C2722012C}" dt="2021-08-27T17:00:18.675" v="1413" actId="1076"/>
          <ac:spMkLst>
            <pc:docMk/>
            <pc:sldMk cId="1526956658" sldId="604"/>
            <ac:spMk id="15" creationId="{503EC6CA-2BD5-4499-90D8-9229B7FBB0B9}"/>
          </ac:spMkLst>
        </pc:spChg>
        <pc:picChg chg="del">
          <ac:chgData name="Brittany Pike" userId="4f298a90-8aae-4bf7-89d5-abc4af17a7cb" providerId="ADAL" clId="{51392A8E-A4AE-4501-9D4F-2A6C2722012C}" dt="2021-08-27T16:27:36.841" v="974" actId="478"/>
          <ac:picMkLst>
            <pc:docMk/>
            <pc:sldMk cId="1526956658" sldId="604"/>
            <ac:picMk id="3" creationId="{29A3E04B-2BC8-4971-A0E3-A24B8E615B56}"/>
          </ac:picMkLst>
        </pc:picChg>
        <pc:picChg chg="add del mod">
          <ac:chgData name="Brittany Pike" userId="4f298a90-8aae-4bf7-89d5-abc4af17a7cb" providerId="ADAL" clId="{51392A8E-A4AE-4501-9D4F-2A6C2722012C}" dt="2021-08-27T16:49:20.898" v="980" actId="478"/>
          <ac:picMkLst>
            <pc:docMk/>
            <pc:sldMk cId="1526956658" sldId="604"/>
            <ac:picMk id="4" creationId="{114C9ABF-E9A4-4C7B-B90A-3E6D28427C83}"/>
          </ac:picMkLst>
        </pc:picChg>
        <pc:picChg chg="add del">
          <ac:chgData name="Brittany Pike" userId="4f298a90-8aae-4bf7-89d5-abc4af17a7cb" providerId="ADAL" clId="{51392A8E-A4AE-4501-9D4F-2A6C2722012C}" dt="2021-08-27T16:50:33.015" v="983"/>
          <ac:picMkLst>
            <pc:docMk/>
            <pc:sldMk cId="1526956658" sldId="604"/>
            <ac:picMk id="2050" creationId="{650EFCB7-CE98-4818-B716-F3C81A7160BB}"/>
          </ac:picMkLst>
        </pc:picChg>
        <pc:picChg chg="add del">
          <ac:chgData name="Brittany Pike" userId="4f298a90-8aae-4bf7-89d5-abc4af17a7cb" providerId="ADAL" clId="{51392A8E-A4AE-4501-9D4F-2A6C2722012C}" dt="2021-08-27T16:50:33.015" v="983"/>
          <ac:picMkLst>
            <pc:docMk/>
            <pc:sldMk cId="1526956658" sldId="604"/>
            <ac:picMk id="2051" creationId="{C552ADB3-5564-42D5-8BE7-02F355A45984}"/>
          </ac:picMkLst>
        </pc:picChg>
        <pc:picChg chg="add del">
          <ac:chgData name="Brittany Pike" userId="4f298a90-8aae-4bf7-89d5-abc4af17a7cb" providerId="ADAL" clId="{51392A8E-A4AE-4501-9D4F-2A6C2722012C}" dt="2021-08-27T16:50:33.015" v="983"/>
          <ac:picMkLst>
            <pc:docMk/>
            <pc:sldMk cId="1526956658" sldId="604"/>
            <ac:picMk id="2052" creationId="{8CEBF267-09BE-47F3-9ACC-347197A0DE43}"/>
          </ac:picMkLst>
        </pc:picChg>
        <pc:picChg chg="add mod">
          <ac:chgData name="Brittany Pike" userId="4f298a90-8aae-4bf7-89d5-abc4af17a7cb" providerId="ADAL" clId="{51392A8E-A4AE-4501-9D4F-2A6C2722012C}" dt="2021-08-27T17:00:15.728" v="1412" actId="1076"/>
          <ac:picMkLst>
            <pc:docMk/>
            <pc:sldMk cId="1526956658" sldId="604"/>
            <ac:picMk id="2054" creationId="{0CA6C52E-5C48-4249-9761-BD80C2B2336D}"/>
          </ac:picMkLst>
        </pc:picChg>
        <pc:picChg chg="add mod">
          <ac:chgData name="Brittany Pike" userId="4f298a90-8aae-4bf7-89d5-abc4af17a7cb" providerId="ADAL" clId="{51392A8E-A4AE-4501-9D4F-2A6C2722012C}" dt="2021-08-27T17:00:13.169" v="1411" actId="1076"/>
          <ac:picMkLst>
            <pc:docMk/>
            <pc:sldMk cId="1526956658" sldId="604"/>
            <ac:picMk id="2056" creationId="{9A0B9E74-B66D-4FE8-A4CB-A7E58CA38C8A}"/>
          </ac:picMkLst>
        </pc:picChg>
      </pc:sldChg>
      <pc:sldChg chg="addSp modSp new mod ord modNotesTx">
        <pc:chgData name="Brittany Pike" userId="4f298a90-8aae-4bf7-89d5-abc4af17a7cb" providerId="ADAL" clId="{51392A8E-A4AE-4501-9D4F-2A6C2722012C}" dt="2021-08-27T17:20:35.941" v="1922" actId="20577"/>
        <pc:sldMkLst>
          <pc:docMk/>
          <pc:sldMk cId="1685411478" sldId="605"/>
        </pc:sldMkLst>
        <pc:picChg chg="add mod modCrop">
          <ac:chgData name="Brittany Pike" userId="4f298a90-8aae-4bf7-89d5-abc4af17a7cb" providerId="ADAL" clId="{51392A8E-A4AE-4501-9D4F-2A6C2722012C}" dt="2021-08-27T16:55:30.789" v="1073" actId="1076"/>
          <ac:picMkLst>
            <pc:docMk/>
            <pc:sldMk cId="1685411478" sldId="605"/>
            <ac:picMk id="3" creationId="{9198FD77-925E-4781-A6A1-E1CC5352C002}"/>
          </ac:picMkLst>
        </pc:picChg>
      </pc:sldChg>
      <pc:sldChg chg="addSp modSp new mod modNotesTx">
        <pc:chgData name="Brittany Pike" userId="4f298a90-8aae-4bf7-89d5-abc4af17a7cb" providerId="ADAL" clId="{51392A8E-A4AE-4501-9D4F-2A6C2722012C}" dt="2021-08-27T16:58:56.220" v="1280" actId="20577"/>
        <pc:sldMkLst>
          <pc:docMk/>
          <pc:sldMk cId="1355686409" sldId="606"/>
        </pc:sldMkLst>
        <pc:spChg chg="add mod">
          <ac:chgData name="Brittany Pike" userId="4f298a90-8aae-4bf7-89d5-abc4af17a7cb" providerId="ADAL" clId="{51392A8E-A4AE-4501-9D4F-2A6C2722012C}" dt="2021-08-27T16:58:22.145" v="1136" actId="1076"/>
          <ac:spMkLst>
            <pc:docMk/>
            <pc:sldMk cId="1355686409" sldId="606"/>
            <ac:spMk id="4" creationId="{470DDBED-8292-4CFD-9490-2F93EEE6C72B}"/>
          </ac:spMkLst>
        </pc:spChg>
        <pc:picChg chg="add mod modCrop">
          <ac:chgData name="Brittany Pike" userId="4f298a90-8aae-4bf7-89d5-abc4af17a7cb" providerId="ADAL" clId="{51392A8E-A4AE-4501-9D4F-2A6C2722012C}" dt="2021-08-27T16:56:30.847" v="1088" actId="1076"/>
          <ac:picMkLst>
            <pc:docMk/>
            <pc:sldMk cId="1355686409" sldId="606"/>
            <ac:picMk id="3" creationId="{9F458DDE-7E9D-4E7E-881C-9EAFA4DE7DB8}"/>
          </ac:picMkLst>
        </pc:picChg>
      </pc:sldChg>
      <pc:sldChg chg="addSp modSp new mod ord modNotesTx">
        <pc:chgData name="Brittany Pike" userId="4f298a90-8aae-4bf7-89d5-abc4af17a7cb" providerId="ADAL" clId="{51392A8E-A4AE-4501-9D4F-2A6C2722012C}" dt="2021-08-27T16:58:36.765" v="1161" actId="20577"/>
        <pc:sldMkLst>
          <pc:docMk/>
          <pc:sldMk cId="469677175" sldId="607"/>
        </pc:sldMkLst>
        <pc:spChg chg="add mod">
          <ac:chgData name="Brittany Pike" userId="4f298a90-8aae-4bf7-89d5-abc4af17a7cb" providerId="ADAL" clId="{51392A8E-A4AE-4501-9D4F-2A6C2722012C}" dt="2021-08-27T16:58:03.869" v="1122" actId="1035"/>
          <ac:spMkLst>
            <pc:docMk/>
            <pc:sldMk cId="469677175" sldId="607"/>
            <ac:spMk id="4" creationId="{8E8BEB2E-4059-44B9-9117-CFDBA35DE6C5}"/>
          </ac:spMkLst>
        </pc:spChg>
        <pc:picChg chg="add mod modCrop">
          <ac:chgData name="Brittany Pike" userId="4f298a90-8aae-4bf7-89d5-abc4af17a7cb" providerId="ADAL" clId="{51392A8E-A4AE-4501-9D4F-2A6C2722012C}" dt="2021-08-27T16:56:26.390" v="1087" actId="1076"/>
          <ac:picMkLst>
            <pc:docMk/>
            <pc:sldMk cId="469677175" sldId="607"/>
            <ac:picMk id="3" creationId="{B35BB8EE-F6BB-4882-89D6-9D905EB8E2E5}"/>
          </ac:picMkLst>
        </pc:picChg>
      </pc:sldChg>
      <pc:sldMasterChg chg="modSldLayout">
        <pc:chgData name="Brittany Pike" userId="4f298a90-8aae-4bf7-89d5-abc4af17a7cb" providerId="ADAL" clId="{51392A8E-A4AE-4501-9D4F-2A6C2722012C}" dt="2021-08-27T14:47:43.629" v="83" actId="478"/>
        <pc:sldMasterMkLst>
          <pc:docMk/>
          <pc:sldMasterMk cId="814392381" sldId="2147483660"/>
        </pc:sldMasterMkLst>
        <pc:sldLayoutChg chg="delSp mod">
          <pc:chgData name="Brittany Pike" userId="4f298a90-8aae-4bf7-89d5-abc4af17a7cb" providerId="ADAL" clId="{51392A8E-A4AE-4501-9D4F-2A6C2722012C}" dt="2021-08-27T14:47:43.629" v="83" actId="478"/>
          <pc:sldLayoutMkLst>
            <pc:docMk/>
            <pc:sldMasterMk cId="814392381" sldId="2147483660"/>
            <pc:sldLayoutMk cId="229919060" sldId="2147483672"/>
          </pc:sldLayoutMkLst>
          <pc:picChg chg="del">
            <ac:chgData name="Brittany Pike" userId="4f298a90-8aae-4bf7-89d5-abc4af17a7cb" providerId="ADAL" clId="{51392A8E-A4AE-4501-9D4F-2A6C2722012C}" dt="2021-08-27T14:47:43.629" v="83" actId="478"/>
            <ac:picMkLst>
              <pc:docMk/>
              <pc:sldMasterMk cId="814392381" sldId="2147483660"/>
              <pc:sldLayoutMk cId="229919060" sldId="2147483672"/>
              <ac:picMk id="5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5C4A8-DDC1-467E-BA30-B32537247565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54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C3A9B-E9D7-49A8-A523-C56462558D5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6F13-1E9B-450B-8900-898112A1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1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your students are unfamiliar with phenomenon-based learning, use the following pictures a supplemental activity to build student’s observation and questioning skills. </a:t>
            </a:r>
            <a:br>
              <a:rPr lang="en-US" dirty="0"/>
            </a:br>
            <a:r>
              <a:rPr lang="en-US" dirty="0"/>
              <a:t>See pages XIII and XIV in Module 1 </a:t>
            </a:r>
            <a:r>
              <a:rPr lang="en-US" dirty="0" err="1"/>
              <a:t>Robobees</a:t>
            </a:r>
            <a:r>
              <a:rPr lang="en-US" dirty="0"/>
              <a:t> Teacher Manual for possible guiding questions and student handout.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B6F13-1E9B-450B-8900-898112A195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59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facts do you see?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B6F13-1E9B-450B-8900-898112A195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5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questions do you have?  As you think of questions, do you notice any more facts to add to your observations?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B6F13-1E9B-450B-8900-898112A195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7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 three pictures were taken on the same day of the same plant from different angles. </a:t>
            </a:r>
            <a:b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Why is it important to observe an object a carefully from 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different sides?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B6F13-1E9B-450B-8900-898112A195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20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strike="noStrike" baseline="0" dirty="0">
                <a:solidFill>
                  <a:srgbClr val="1F5D9F"/>
                </a:solidFill>
                <a:latin typeface="Circe Light" panose="020B0402020203020203" pitchFamily="34" charset="0"/>
              </a:rPr>
              <a:t>https://www.youtube.com/watch?v=CXnQd6hhFOo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B6F13-1E9B-450B-8900-898112A195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1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strike="noStrike" baseline="0" dirty="0">
                <a:solidFill>
                  <a:srgbClr val="1F5D9F"/>
                </a:solidFill>
                <a:latin typeface="Circe Light" panose="020B0402020203020203" pitchFamily="34" charset="0"/>
              </a:rPr>
              <a:t>https://www.bbc.com/news/av/science-environment-13616780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B6F13-1E9B-450B-8900-898112A195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0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B6F13-1E9B-450B-8900-898112A195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0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B6F13-1E9B-450B-8900-898112A195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2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6CBFDB-6F2F-408A-B4B5-E14287D8A7A4}" type="datetimeFigureOut">
              <a:rPr lang="en-US" smtClean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CE8E7A-3E60-45B7-8AC0-5DE38CCEAA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2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154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2528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ea typeface="STCaiyun" panose="020B0503020204020204" pitchFamily="2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76CBFDB-6F2F-408A-B4B5-E14287D8A7A4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CE8E7A-3E60-45B7-8AC0-5DE38CCEA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6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9144000" cy="685662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5557" y="4193643"/>
            <a:ext cx="4617541" cy="1547191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Presenter name, email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991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79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578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078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07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38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39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0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70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9144000" cy="68566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439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vZtfh0NjQg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7D93B0-4F48-44D7-A79D-EFE7BA1ED6E7}"/>
              </a:ext>
            </a:extLst>
          </p:cNvPr>
          <p:cNvSpPr txBox="1"/>
          <p:nvPr/>
        </p:nvSpPr>
        <p:spPr>
          <a:xfrm>
            <a:off x="609600" y="4378038"/>
            <a:ext cx="853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Phenomenon-Based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09859-1229-45EB-8ED1-6C2FA00881FF}"/>
              </a:ext>
            </a:extLst>
          </p:cNvPr>
          <p:cNvSpPr txBox="1"/>
          <p:nvPr/>
        </p:nvSpPr>
        <p:spPr>
          <a:xfrm>
            <a:off x="609600" y="5140038"/>
            <a:ext cx="8534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Third Grade</a:t>
            </a:r>
          </a:p>
        </p:txBody>
      </p:sp>
    </p:spTree>
    <p:extLst>
      <p:ext uri="{BB962C8B-B14F-4D97-AF65-F5344CB8AC3E}">
        <p14:creationId xmlns:p14="http://schemas.microsoft.com/office/powerpoint/2010/main" val="14479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2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88B50-9181-442B-918E-07C726E9E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39" y="221210"/>
            <a:ext cx="1449567" cy="924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287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gg, food&#10;&#10;Description automatically generated">
            <a:extLst>
              <a:ext uri="{FF2B5EF4-FFF2-40B4-BE49-F238E27FC236}">
                <a16:creationId xmlns:a16="http://schemas.microsoft.com/office/drawing/2014/main" id="{D67473C6-3F16-414F-8F4A-221DC4B1E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11039" r="8053" b="1126"/>
          <a:stretch/>
        </p:blipFill>
        <p:spPr>
          <a:xfrm>
            <a:off x="497697" y="1748759"/>
            <a:ext cx="4517648" cy="3045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9F863-0991-4B1D-B2ED-DDE810381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5" t="6634" r="12687" b="7769"/>
          <a:stretch/>
        </p:blipFill>
        <p:spPr>
          <a:xfrm>
            <a:off x="5500713" y="1625600"/>
            <a:ext cx="3478100" cy="33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3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A8BDDB-901B-4CF8-9C79-BA43FB671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39" y="221210"/>
            <a:ext cx="1449567" cy="924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196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0333F-4465-455D-9584-B35A35DAA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0" y="249381"/>
            <a:ext cx="8368145" cy="5578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161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4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6FD58-6A86-4DBF-A2F7-5387DE7F1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39" y="221210"/>
            <a:ext cx="1449567" cy="924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753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nt, outdoor object, close&#10;&#10;Description automatically generated">
            <a:extLst>
              <a:ext uri="{FF2B5EF4-FFF2-40B4-BE49-F238E27FC236}">
                <a16:creationId xmlns:a16="http://schemas.microsoft.com/office/drawing/2014/main" id="{7187E64D-A9CF-4EE1-96A9-C9BC8017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1" y="488300"/>
            <a:ext cx="8187226" cy="5465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0327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5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3F9E5-B70F-421E-B8F6-6EA2309F2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39" y="221210"/>
            <a:ext cx="1449567" cy="924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7167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309820-D32A-44B6-B7C9-9D604523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6" y="116054"/>
            <a:ext cx="8035638" cy="5915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3D6FB-E2F7-48D2-A3B1-8F590DB61219}"/>
              </a:ext>
            </a:extLst>
          </p:cNvPr>
          <p:cNvSpPr txBox="1"/>
          <p:nvPr/>
        </p:nvSpPr>
        <p:spPr>
          <a:xfrm>
            <a:off x="180108" y="6095615"/>
            <a:ext cx="5906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Circe" panose="020B0502020203020203" pitchFamily="34" charset="0"/>
              </a:rPr>
              <a:t>Hashem Al-</a:t>
            </a:r>
            <a:r>
              <a:rPr lang="en-US" b="0" i="0" u="none" strike="noStrike" baseline="0" dirty="0" err="1">
                <a:solidFill>
                  <a:srgbClr val="211D1E"/>
                </a:solidFill>
                <a:latin typeface="Circe" panose="020B0502020203020203" pitchFamily="34" charset="0"/>
              </a:rPr>
              <a:t>Ghalili</a:t>
            </a:r>
            <a:r>
              <a:rPr lang="en-US" b="0" i="0" u="none" strike="noStrike" baseline="0" dirty="0">
                <a:solidFill>
                  <a:srgbClr val="211D1E"/>
                </a:solidFill>
                <a:latin typeface="Circe" panose="020B0502020203020203" pitchFamily="34" charset="0"/>
              </a:rPr>
              <a:t>, “Robots Inspired by Nature” </a:t>
            </a:r>
            <a:r>
              <a:rPr lang="en-US" b="0" i="0" u="sng" strike="noStrike" baseline="0" dirty="0">
                <a:solidFill>
                  <a:srgbClr val="1F5D9F"/>
                </a:solidFill>
                <a:latin typeface="Circe Light" panose="020B0402020203020203" pitchFamily="34" charset="0"/>
              </a:rPr>
              <a:t>https://www.youtube.com/watch?v=drQP_0yaMXE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37187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Module 2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Anchor Phenomenon</a:t>
            </a:r>
          </a:p>
        </p:txBody>
      </p:sp>
    </p:spTree>
    <p:extLst>
      <p:ext uri="{BB962C8B-B14F-4D97-AF65-F5344CB8AC3E}">
        <p14:creationId xmlns:p14="http://schemas.microsoft.com/office/powerpoint/2010/main" val="423514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spider&#10;&#10;Description automatically generated with medium confidence">
            <a:extLst>
              <a:ext uri="{FF2B5EF4-FFF2-40B4-BE49-F238E27FC236}">
                <a16:creationId xmlns:a16="http://schemas.microsoft.com/office/drawing/2014/main" id="{F6C4678B-952A-4976-B1D6-5F2DD3A1D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5" y="249381"/>
            <a:ext cx="8348099" cy="5702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1E5248-287D-470A-981B-F12DFF5F38C5}"/>
              </a:ext>
            </a:extLst>
          </p:cNvPr>
          <p:cNvSpPr txBox="1"/>
          <p:nvPr/>
        </p:nvSpPr>
        <p:spPr>
          <a:xfrm>
            <a:off x="300181" y="6100787"/>
            <a:ext cx="6239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323232"/>
                </a:solidFill>
                <a:latin typeface="Circe Bold" panose="020B0602020203020203" pitchFamily="34" charset="0"/>
              </a:rPr>
              <a:t>AL.com, “Floating Fire Ants” </a:t>
            </a:r>
          </a:p>
          <a:p>
            <a:r>
              <a:rPr lang="en-US" b="0" i="0" u="sng" strike="noStrike" baseline="0" dirty="0">
                <a:solidFill>
                  <a:srgbClr val="1F5D9F"/>
                </a:solidFill>
                <a:latin typeface="Circe Light" panose="020B0402020203020203" pitchFamily="34" charset="0"/>
              </a:rPr>
              <a:t>https://www.youtube.com/watch?v=CXnQd6hhFOo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5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96B8D6-9C56-4E86-99E6-3ADC2E2F41C5}"/>
              </a:ext>
            </a:extLst>
          </p:cNvPr>
          <p:cNvSpPr txBox="1"/>
          <p:nvPr/>
        </p:nvSpPr>
        <p:spPr>
          <a:xfrm>
            <a:off x="249382" y="48991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OWL Tracker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4ABB6-5F50-4084-8405-2A7B0826B987}"/>
              </a:ext>
            </a:extLst>
          </p:cNvPr>
          <p:cNvSpPr txBox="1"/>
          <p:nvPr/>
        </p:nvSpPr>
        <p:spPr>
          <a:xfrm>
            <a:off x="2223655" y="1473354"/>
            <a:ext cx="4696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Observe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~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Wonder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~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Learn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CA6C52E-5C48-4249-9761-BD80C2B23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78" y="2846521"/>
            <a:ext cx="1335815" cy="133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con&#10;&#10;Description automatically generated">
            <a:extLst>
              <a:ext uri="{FF2B5EF4-FFF2-40B4-BE49-F238E27FC236}">
                <a16:creationId xmlns:a16="http://schemas.microsoft.com/office/drawing/2014/main" id="{9A0B9E74-B66D-4FE8-A4CB-A7E58CA3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94" y="2654873"/>
            <a:ext cx="1527463" cy="15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3EC6CA-2BD5-4499-90D8-9229B7FBB0B9}"/>
              </a:ext>
            </a:extLst>
          </p:cNvPr>
          <p:cNvSpPr txBox="1"/>
          <p:nvPr/>
        </p:nvSpPr>
        <p:spPr>
          <a:xfrm>
            <a:off x="994070" y="5093738"/>
            <a:ext cx="746874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following pictures were taken on the same day of the same plant from different angles. 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6956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1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8" name="Picture 7" descr="A close-up of a spider&#10;&#10;Description automatically generated with medium confidence">
            <a:extLst>
              <a:ext uri="{FF2B5EF4-FFF2-40B4-BE49-F238E27FC236}">
                <a16:creationId xmlns:a16="http://schemas.microsoft.com/office/drawing/2014/main" id="{EA93E1D9-2FB6-4C47-8A30-142B4D67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9" y="212439"/>
            <a:ext cx="1519344" cy="103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5427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grass, outdoor, plant&#10;&#10;Description automatically generated">
            <a:extLst>
              <a:ext uri="{FF2B5EF4-FFF2-40B4-BE49-F238E27FC236}">
                <a16:creationId xmlns:a16="http://schemas.microsoft.com/office/drawing/2014/main" id="{4CABDC8B-0528-4B3E-BE40-4B09DCFB6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9" y="304800"/>
            <a:ext cx="8354291" cy="5569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851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2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8" name="Picture 7" descr="A close-up of a spider&#10;&#10;Description automatically generated with medium confidence">
            <a:extLst>
              <a:ext uri="{FF2B5EF4-FFF2-40B4-BE49-F238E27FC236}">
                <a16:creationId xmlns:a16="http://schemas.microsoft.com/office/drawing/2014/main" id="{7860798E-136A-44E2-BACD-529678587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9" y="212439"/>
            <a:ext cx="1519344" cy="103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6867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88ACD2D-B65B-421D-AE3C-7FAABE0D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4" y="450515"/>
            <a:ext cx="8266546" cy="55006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7822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3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7" name="Picture 6" descr="A close-up of a spider&#10;&#10;Description automatically generated with medium confidence">
            <a:extLst>
              <a:ext uri="{FF2B5EF4-FFF2-40B4-BE49-F238E27FC236}">
                <a16:creationId xmlns:a16="http://schemas.microsoft.com/office/drawing/2014/main" id="{A7DE712F-F2D0-452B-BC72-A842B050D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9" y="212439"/>
            <a:ext cx="1519344" cy="103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577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4E4087-8764-4F10-8373-19F88FEE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" y="215895"/>
            <a:ext cx="7901710" cy="58043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31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4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7" name="Picture 6" descr="A close-up of a spider&#10;&#10;Description automatically generated with medium confidence">
            <a:extLst>
              <a:ext uri="{FF2B5EF4-FFF2-40B4-BE49-F238E27FC236}">
                <a16:creationId xmlns:a16="http://schemas.microsoft.com/office/drawing/2014/main" id="{1645D56F-D213-444B-90B2-C80251FC5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9" y="212439"/>
            <a:ext cx="1519344" cy="103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425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46EDC-8EFD-419D-9ECA-73066A40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" y="411248"/>
            <a:ext cx="8304574" cy="5527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A99FF-8E23-4583-B910-9CAAFE9E6BDE}"/>
              </a:ext>
            </a:extLst>
          </p:cNvPr>
          <p:cNvSpPr txBox="1"/>
          <p:nvPr/>
        </p:nvSpPr>
        <p:spPr>
          <a:xfrm>
            <a:off x="285245" y="6123586"/>
            <a:ext cx="6300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323232"/>
                </a:solidFill>
                <a:latin typeface="Circe Bold" panose="020B0602020203020203" pitchFamily="34" charset="0"/>
              </a:rPr>
              <a:t>BBC News “Time lapse Shows How Penguins Huddle” </a:t>
            </a:r>
            <a:endParaRPr lang="en-US" b="0" i="0" u="none" strike="noStrike" baseline="0" dirty="0">
              <a:solidFill>
                <a:srgbClr val="323232"/>
              </a:solidFill>
              <a:latin typeface="Circe Bold" panose="020B0602020203020203" pitchFamily="34" charset="0"/>
            </a:endParaRPr>
          </a:p>
          <a:p>
            <a:r>
              <a:rPr lang="en-US" b="0" i="0" u="sng" strike="noStrike" baseline="0" dirty="0">
                <a:solidFill>
                  <a:srgbClr val="1F5D9F"/>
                </a:solidFill>
                <a:latin typeface="Circe Light" panose="020B0402020203020203" pitchFamily="34" charset="0"/>
              </a:rPr>
              <a:t>https://www.bbc.com/news/av/science-environment-13616780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61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5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7" name="Picture 6" descr="A close-up of a spider&#10;&#10;Description automatically generated with medium confidence">
            <a:extLst>
              <a:ext uri="{FF2B5EF4-FFF2-40B4-BE49-F238E27FC236}">
                <a16:creationId xmlns:a16="http://schemas.microsoft.com/office/drawing/2014/main" id="{5A9A29E5-CC68-40E8-95F5-652608F8B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9" y="212439"/>
            <a:ext cx="1519344" cy="103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9200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C9CDA-AF01-466A-804E-F5879E9B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0" y="297872"/>
            <a:ext cx="8257309" cy="5504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154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BB8EE-F6BB-4882-89D6-9D905EB8E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" t="9967" r="21616"/>
          <a:stretch/>
        </p:blipFill>
        <p:spPr>
          <a:xfrm>
            <a:off x="748145" y="221672"/>
            <a:ext cx="6797963" cy="61745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BEB2E-4059-44B9-9117-CFDBA35DE6C5}"/>
              </a:ext>
            </a:extLst>
          </p:cNvPr>
          <p:cNvSpPr/>
          <p:nvPr/>
        </p:nvSpPr>
        <p:spPr>
          <a:xfrm>
            <a:off x="7735454" y="129310"/>
            <a:ext cx="1320801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b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b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b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b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b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b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69677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37187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Module 3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Anchor Phenomenon</a:t>
            </a:r>
          </a:p>
        </p:txBody>
      </p:sp>
    </p:spTree>
    <p:extLst>
      <p:ext uri="{BB962C8B-B14F-4D97-AF65-F5344CB8AC3E}">
        <p14:creationId xmlns:p14="http://schemas.microsoft.com/office/powerpoint/2010/main" val="343417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elephant that is standing on a dry grass field&#10;&#10;Description automatically generated">
            <a:extLst>
              <a:ext uri="{FF2B5EF4-FFF2-40B4-BE49-F238E27FC236}">
                <a16:creationId xmlns:a16="http://schemas.microsoft.com/office/drawing/2014/main" id="{1DA88A01-045B-40C4-99E9-FF2FCD3BCD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84" y="193965"/>
            <a:ext cx="7650874" cy="5827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8197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1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4" name="Picture 3" descr="A elephant that is standing on a dry grass field&#10;&#10;Description automatically generated">
            <a:extLst>
              <a:ext uri="{FF2B5EF4-FFF2-40B4-BE49-F238E27FC236}">
                <a16:creationId xmlns:a16="http://schemas.microsoft.com/office/drawing/2014/main" id="{63CB40A3-35A7-4BDF-8EB7-0015E2061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39" y="227621"/>
            <a:ext cx="1277606" cy="973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83099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4412FE-8D8A-4068-8D4D-ABEA8319A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4" y="230910"/>
            <a:ext cx="8340437" cy="57542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110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2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4" name="Picture 3" descr="A elephant that is standing on a dry grass field&#10;&#10;Description automatically generated">
            <a:extLst>
              <a:ext uri="{FF2B5EF4-FFF2-40B4-BE49-F238E27FC236}">
                <a16:creationId xmlns:a16="http://schemas.microsoft.com/office/drawing/2014/main" id="{EFFB8C82-A16D-4528-8375-7B7A70E36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39" y="227621"/>
            <a:ext cx="1277606" cy="973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5355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17263D-ACB9-4237-B3EE-995B272FB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7408" r="10001" b="6666"/>
          <a:stretch/>
        </p:blipFill>
        <p:spPr>
          <a:xfrm>
            <a:off x="1625600" y="332508"/>
            <a:ext cx="5689600" cy="5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3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3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4" name="Picture 3" descr="A elephant that is standing on a dry grass field&#10;&#10;Description automatically generated">
            <a:extLst>
              <a:ext uri="{FF2B5EF4-FFF2-40B4-BE49-F238E27FC236}">
                <a16:creationId xmlns:a16="http://schemas.microsoft.com/office/drawing/2014/main" id="{FCC82E99-B663-4AE7-95D1-33AD73228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39" y="227621"/>
            <a:ext cx="1277606" cy="973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1610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nature, shore&#10;&#10;Description automatically generated">
            <a:extLst>
              <a:ext uri="{FF2B5EF4-FFF2-40B4-BE49-F238E27FC236}">
                <a16:creationId xmlns:a16="http://schemas.microsoft.com/office/drawing/2014/main" id="{2FA870CB-CEBC-45E0-947E-7FD63C22A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4" y="303310"/>
            <a:ext cx="8312080" cy="5598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071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4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4" name="Picture 3" descr="A elephant that is standing on a dry grass field&#10;&#10;Description automatically generated">
            <a:extLst>
              <a:ext uri="{FF2B5EF4-FFF2-40B4-BE49-F238E27FC236}">
                <a16:creationId xmlns:a16="http://schemas.microsoft.com/office/drawing/2014/main" id="{86B006A1-0735-4B4B-B8BA-BF816DC81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39" y="227621"/>
            <a:ext cx="1277606" cy="973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0056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outdoor, snow, mammal&#10;&#10;Description automatically generated">
            <a:extLst>
              <a:ext uri="{FF2B5EF4-FFF2-40B4-BE49-F238E27FC236}">
                <a16:creationId xmlns:a16="http://schemas.microsoft.com/office/drawing/2014/main" id="{CCFA7DD7-3868-4692-A7F8-11292E3E4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" b="2977"/>
          <a:stretch/>
        </p:blipFill>
        <p:spPr>
          <a:xfrm>
            <a:off x="882073" y="138545"/>
            <a:ext cx="7620000" cy="5938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0811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58DDE-7E9D-4E7E-881C-9EAFA4DE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7" t="8889" r="6625" b="9495"/>
          <a:stretch/>
        </p:blipFill>
        <p:spPr>
          <a:xfrm>
            <a:off x="674255" y="184726"/>
            <a:ext cx="6918036" cy="6156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0DDBED-8292-4CFD-9490-2F93EEE6C72B}"/>
              </a:ext>
            </a:extLst>
          </p:cNvPr>
          <p:cNvSpPr/>
          <p:nvPr/>
        </p:nvSpPr>
        <p:spPr>
          <a:xfrm>
            <a:off x="7689273" y="723637"/>
            <a:ext cx="1320801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</a:p>
          <a:p>
            <a:pPr algn="ctr"/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b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</a:p>
          <a:p>
            <a:pPr algn="ctr"/>
            <a:r>
              <a:rPr lang="en-US" sz="540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b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b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rgbClr val="00C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355686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5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4" name="Picture 3" descr="A elephant that is standing on a dry grass field&#10;&#10;Description automatically generated">
            <a:extLst>
              <a:ext uri="{FF2B5EF4-FFF2-40B4-BE49-F238E27FC236}">
                <a16:creationId xmlns:a16="http://schemas.microsoft.com/office/drawing/2014/main" id="{18591B21-0E90-465C-B2B2-60C2FCCC6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39" y="227621"/>
            <a:ext cx="1277606" cy="973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4431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3AAC43-316B-4D09-8062-673C1182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6" y="344053"/>
            <a:ext cx="8285018" cy="5523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78239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37187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Module 4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Anchor Phenomenon</a:t>
            </a:r>
          </a:p>
        </p:txBody>
      </p:sp>
    </p:spTree>
    <p:extLst>
      <p:ext uri="{BB962C8B-B14F-4D97-AF65-F5344CB8AC3E}">
        <p14:creationId xmlns:p14="http://schemas.microsoft.com/office/powerpoint/2010/main" val="3455085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D8DD3-DE2F-4F34-9772-51DF32B24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360218"/>
            <a:ext cx="8331985" cy="5551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343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1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0207C-EF16-4DFE-A29E-543AF16B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7" y="212439"/>
            <a:ext cx="1519345" cy="1117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5042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outdoor, person, concrete mixer&#10;&#10;Description automatically generated">
            <a:extLst>
              <a:ext uri="{FF2B5EF4-FFF2-40B4-BE49-F238E27FC236}">
                <a16:creationId xmlns:a16="http://schemas.microsoft.com/office/drawing/2014/main" id="{7739B116-94A8-42E4-82EE-0AB1A9DB7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7" y="360216"/>
            <a:ext cx="8094519" cy="53963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47A0F-C4F0-4FD0-9C9B-B574447B7E95}"/>
              </a:ext>
            </a:extLst>
          </p:cNvPr>
          <p:cNvSpPr txBox="1"/>
          <p:nvPr/>
        </p:nvSpPr>
        <p:spPr>
          <a:xfrm>
            <a:off x="219939" y="6060878"/>
            <a:ext cx="6771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solidFill>
                  <a:srgbClr val="000000"/>
                </a:solidFill>
                <a:latin typeface="Circe-Bold" panose="020B0602020203020203" pitchFamily="34" charset="0"/>
              </a:rPr>
              <a:t>Sky High Party Rentals, "High Striker Carnival Game Rentals"</a:t>
            </a:r>
          </a:p>
          <a:p>
            <a:pPr algn="l"/>
            <a:r>
              <a:rPr lang="en-US" b="0" i="0" u="none" strike="noStrike" baseline="0" dirty="0">
                <a:solidFill>
                  <a:srgbClr val="215E9F"/>
                </a:solidFill>
                <a:latin typeface="Circe-Light" panose="020B0402020203020203" pitchFamily="34" charset="0"/>
              </a:rPr>
              <a:t>https://youtu.be/exj2e4XI5_0?t=24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6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2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B3FE6-DB60-4625-9581-B09AC566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7" y="212439"/>
            <a:ext cx="1519345" cy="1117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3735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E1FC999A-0C2F-4550-ABAF-95CD04692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/>
          <a:stretch/>
        </p:blipFill>
        <p:spPr>
          <a:xfrm>
            <a:off x="526474" y="274413"/>
            <a:ext cx="8192654" cy="5433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26A58-3451-4BD2-BA71-00FC6DBEE7B3}"/>
              </a:ext>
            </a:extLst>
          </p:cNvPr>
          <p:cNvSpPr txBox="1"/>
          <p:nvPr/>
        </p:nvSpPr>
        <p:spPr>
          <a:xfrm>
            <a:off x="244763" y="6048002"/>
            <a:ext cx="6737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Anthony Wings, “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Autoscontro</a:t>
            </a:r>
            <a:r>
              <a:rPr lang="en-US" b="0" i="0" dirty="0">
                <a:effectLst/>
                <a:latin typeface="Roboto" panose="02000000000000000000" pitchFamily="2" charset="0"/>
              </a:rPr>
              <a:t> - funny cars crash - bumper cars”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https://www.youtube.com/watch?v=4vZtfh0NjQg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97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3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4FB8D-EE8E-4AA0-AE9A-DD78A014C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7" y="212439"/>
            <a:ext cx="1519345" cy="1117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3931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boat, crane&#10;&#10;Description automatically generated">
            <a:extLst>
              <a:ext uri="{FF2B5EF4-FFF2-40B4-BE49-F238E27FC236}">
                <a16:creationId xmlns:a16="http://schemas.microsoft.com/office/drawing/2014/main" id="{7B4FA8C4-B821-4D22-B641-5DAD62DA2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5" y="227060"/>
            <a:ext cx="8155709" cy="5437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22B8B1-E516-46BF-B8D6-CDC16B547AFE}"/>
              </a:ext>
            </a:extLst>
          </p:cNvPr>
          <p:cNvSpPr txBox="1"/>
          <p:nvPr/>
        </p:nvSpPr>
        <p:spPr>
          <a:xfrm>
            <a:off x="327889" y="5994569"/>
            <a:ext cx="6811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 err="1">
                <a:solidFill>
                  <a:srgbClr val="333333"/>
                </a:solidFill>
                <a:latin typeface="Circe-Bold" panose="020B0602020203020203" pitchFamily="34" charset="0"/>
              </a:rPr>
              <a:t>davidjesslis</a:t>
            </a:r>
            <a:r>
              <a:rPr lang="en-US" b="1" i="0" u="none" strike="noStrike" baseline="0" dirty="0">
                <a:solidFill>
                  <a:srgbClr val="333333"/>
                </a:solidFill>
                <a:latin typeface="Circe-Bold" panose="020B0602020203020203" pitchFamily="34" charset="0"/>
              </a:rPr>
              <a:t>, "Viking Pirate Ship"</a:t>
            </a:r>
          </a:p>
          <a:p>
            <a:pPr algn="l"/>
            <a:r>
              <a:rPr lang="en-US" b="0" i="0" u="none" strike="noStrike" baseline="0" dirty="0">
                <a:solidFill>
                  <a:srgbClr val="215E9F"/>
                </a:solidFill>
                <a:latin typeface="Circe-Light" panose="020B0402020203020203" pitchFamily="34" charset="0"/>
              </a:rPr>
              <a:t>https://www.youtube.com/watch?v=GNR6POsGla8&amp;t=99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2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8FD77-925E-4781-A6A1-E1CC5352C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" r="11111"/>
          <a:stretch/>
        </p:blipFill>
        <p:spPr>
          <a:xfrm>
            <a:off x="757383" y="265403"/>
            <a:ext cx="8007926" cy="5836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5411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4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CEFA9-672C-48CF-8877-C92653156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7" y="212439"/>
            <a:ext cx="1519345" cy="1117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9805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BAA22-397F-4D35-9986-7D2962E99819}"/>
              </a:ext>
            </a:extLst>
          </p:cNvPr>
          <p:cNvSpPr txBox="1"/>
          <p:nvPr/>
        </p:nvSpPr>
        <p:spPr>
          <a:xfrm>
            <a:off x="337126" y="5897556"/>
            <a:ext cx="6580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baseline="0" dirty="0" err="1">
                <a:solidFill>
                  <a:srgbClr val="333333"/>
                </a:solidFill>
                <a:latin typeface="Circe-Light" panose="020B0402020203020203" pitchFamily="34" charset="0"/>
              </a:rPr>
              <a:t>DomDoesCoasters</a:t>
            </a:r>
            <a:r>
              <a:rPr lang="en-US" b="0" i="0" u="none" strike="noStrike" baseline="0" dirty="0">
                <a:solidFill>
                  <a:srgbClr val="333333"/>
                </a:solidFill>
                <a:latin typeface="Circe-Light" panose="020B0402020203020203" pitchFamily="34" charset="0"/>
              </a:rPr>
              <a:t>, "Satisfying Magnetic Brake Compilation"</a:t>
            </a:r>
          </a:p>
          <a:p>
            <a:pPr algn="l"/>
            <a:r>
              <a:rPr lang="en-US" b="0" i="0" u="none" strike="noStrike" baseline="0" dirty="0">
                <a:solidFill>
                  <a:srgbClr val="215E9F"/>
                </a:solidFill>
                <a:latin typeface="Circe-Light" panose="020B0402020203020203" pitchFamily="34" charset="0"/>
              </a:rPr>
              <a:t>https://www.youtube.com/watch?v=5fWCHVm1XxE</a:t>
            </a:r>
            <a:endParaRPr lang="en-US" dirty="0"/>
          </a:p>
        </p:txBody>
      </p:sp>
      <p:pic>
        <p:nvPicPr>
          <p:cNvPr id="5" name="Picture 4" descr="A picture containing indoor, floor, ceiling, several&#10;&#10;Description automatically generated">
            <a:extLst>
              <a:ext uri="{FF2B5EF4-FFF2-40B4-BE49-F238E27FC236}">
                <a16:creationId xmlns:a16="http://schemas.microsoft.com/office/drawing/2014/main" id="{AE254A76-45C4-4306-BB3E-1ACAB96EE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8" r="36961" b="-1"/>
          <a:stretch/>
        </p:blipFill>
        <p:spPr>
          <a:xfrm>
            <a:off x="1099126" y="200056"/>
            <a:ext cx="7130474" cy="5455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59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5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0C03E-D5CB-4C87-B1D6-55C13702A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67" y="212439"/>
            <a:ext cx="1519345" cy="1117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0712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407CC-91EE-447F-93F0-9B3DF79AD63A}"/>
              </a:ext>
            </a:extLst>
          </p:cNvPr>
          <p:cNvSpPr txBox="1"/>
          <p:nvPr/>
        </p:nvSpPr>
        <p:spPr>
          <a:xfrm>
            <a:off x="401781" y="6066849"/>
            <a:ext cx="6433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solidFill>
                  <a:srgbClr val="333333"/>
                </a:solidFill>
                <a:latin typeface="Circe-Bold" panose="020B0602020203020203" pitchFamily="34" charset="0"/>
              </a:rPr>
              <a:t>Kings Island, "Drop Tower At Kings Island"</a:t>
            </a:r>
          </a:p>
          <a:p>
            <a:pPr algn="l"/>
            <a:r>
              <a:rPr lang="en-US" b="0" i="0" u="none" strike="noStrike" baseline="0" dirty="0">
                <a:solidFill>
                  <a:srgbClr val="215E9F"/>
                </a:solidFill>
                <a:latin typeface="Circe-Light" panose="020B0402020203020203" pitchFamily="34" charset="0"/>
              </a:rPr>
              <a:t>https://www.youtube.com/watch?v=WIE98unEn4Y</a:t>
            </a:r>
            <a:endParaRPr lang="en-US" dirty="0"/>
          </a:p>
        </p:txBody>
      </p:sp>
      <p:pic>
        <p:nvPicPr>
          <p:cNvPr id="5" name="Picture 4" descr="A picture containing sky, grass, outdoor, flag&#10;&#10;Description automatically generated">
            <a:extLst>
              <a:ext uri="{FF2B5EF4-FFF2-40B4-BE49-F238E27FC236}">
                <a16:creationId xmlns:a16="http://schemas.microsoft.com/office/drawing/2014/main" id="{41CC40D9-D614-4D9F-B602-03475CB29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0" y="206376"/>
            <a:ext cx="8248073" cy="5501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1786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37187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Module 1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Anchor Phenomenon</a:t>
            </a:r>
          </a:p>
        </p:txBody>
      </p:sp>
    </p:spTree>
    <p:extLst>
      <p:ext uri="{BB962C8B-B14F-4D97-AF65-F5344CB8AC3E}">
        <p14:creationId xmlns:p14="http://schemas.microsoft.com/office/powerpoint/2010/main" val="3906714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3E04B-2BC8-4971-A0E3-A24B8E615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3719"/>
            <a:ext cx="8259122" cy="5265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651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E0577-18BF-460D-9566-AA8E31D95434}"/>
              </a:ext>
            </a:extLst>
          </p:cNvPr>
          <p:cNvSpPr txBox="1"/>
          <p:nvPr/>
        </p:nvSpPr>
        <p:spPr>
          <a:xfrm>
            <a:off x="1293092" y="969818"/>
            <a:ext cx="1173022" cy="27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7A5E2-85CE-40BE-BA6D-B1FB792D3326}"/>
              </a:ext>
            </a:extLst>
          </p:cNvPr>
          <p:cNvSpPr txBox="1"/>
          <p:nvPr/>
        </p:nvSpPr>
        <p:spPr>
          <a:xfrm>
            <a:off x="0" y="23090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Discovery 1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Investigative Phenomenon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E0165-945A-4611-9451-CE33CB460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39" y="221210"/>
            <a:ext cx="1449567" cy="924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339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e on a purple flower&#10;&#10;Description automatically generated with medium confidence">
            <a:extLst>
              <a:ext uri="{FF2B5EF4-FFF2-40B4-BE49-F238E27FC236}">
                <a16:creationId xmlns:a16="http://schemas.microsoft.com/office/drawing/2014/main" id="{5BD5EED3-7CE3-448C-9063-2D9500799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0" y="591125"/>
            <a:ext cx="8062107" cy="53755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234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5BAD48BCC5C4AA414F1510DEA3D7D" ma:contentTypeVersion="13" ma:contentTypeDescription="Create a new document." ma:contentTypeScope="" ma:versionID="3732c597efb3ba85b92af3341f311df6">
  <xsd:schema xmlns:xsd="http://www.w3.org/2001/XMLSchema" xmlns:xs="http://www.w3.org/2001/XMLSchema" xmlns:p="http://schemas.microsoft.com/office/2006/metadata/properties" xmlns:ns2="78fbef2b-ea79-41a1-9651-c56e3f5414e7" xmlns:ns3="1cfa8f96-892a-4f27-bb0a-8631ca5745ca" targetNamespace="http://schemas.microsoft.com/office/2006/metadata/properties" ma:root="true" ma:fieldsID="f976aaff8a7a61ac223fccad166ef200" ns2:_="" ns3:_="">
    <xsd:import namespace="78fbef2b-ea79-41a1-9651-c56e3f5414e7"/>
    <xsd:import namespace="1cfa8f96-892a-4f27-bb0a-8631ca574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bef2b-ea79-41a1-9651-c56e3f5414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a8f96-892a-4f27-bb0a-8631ca574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2872B7-5C43-4267-B6CF-846D143EEF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fbef2b-ea79-41a1-9651-c56e3f5414e7"/>
    <ds:schemaRef ds:uri="1cfa8f96-892a-4f27-bb0a-8631ca574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4E3D29-11BD-47E2-B4A7-CC6BDC2012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0D9202-D9A3-4F9E-8A42-DC055C957BD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475</Words>
  <Application>Microsoft Office PowerPoint</Application>
  <PresentationFormat>On-screen Show (4:3)</PresentationFormat>
  <Paragraphs>111</Paragraphs>
  <Slides>53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Circe</vt:lpstr>
      <vt:lpstr>Circe Bold</vt:lpstr>
      <vt:lpstr>Circe Light</vt:lpstr>
      <vt:lpstr>Circe-Bold</vt:lpstr>
      <vt:lpstr>Circe-Light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 Pike</dc:creator>
  <cp:lastModifiedBy>Brittany Pike</cp:lastModifiedBy>
  <cp:revision>2</cp:revision>
  <dcterms:created xsi:type="dcterms:W3CDTF">2020-11-10T17:50:36Z</dcterms:created>
  <dcterms:modified xsi:type="dcterms:W3CDTF">2021-08-27T17:20:38Z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0x010100BCC5BAD48BCC5C4AA414F1510DEA3D7D</vt:lpwstr>
  </property>
</Properties>
</file>